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87" r:id="rId2"/>
    <p:sldMasterId id="2147483699" r:id="rId3"/>
  </p:sldMasterIdLst>
  <p:notesMasterIdLst>
    <p:notesMasterId r:id="rId13"/>
  </p:notesMasterIdLst>
  <p:handoutMasterIdLst>
    <p:handoutMasterId r:id="rId14"/>
  </p:handoutMasterIdLst>
  <p:sldIdLst>
    <p:sldId id="445" r:id="rId4"/>
    <p:sldId id="467" r:id="rId5"/>
    <p:sldId id="466" r:id="rId6"/>
    <p:sldId id="468" r:id="rId7"/>
    <p:sldId id="470" r:id="rId8"/>
    <p:sldId id="471" r:id="rId9"/>
    <p:sldId id="472" r:id="rId10"/>
    <p:sldId id="473" r:id="rId11"/>
    <p:sldId id="474" r:id="rId12"/>
  </p:sldIdLst>
  <p:sldSz cx="9144000" cy="6858000" type="screen4x3"/>
  <p:notesSz cx="6797675" cy="9928225"/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2600" b="1" i="0" u="none" kern="1200" baseline="0">
        <a:solidFill>
          <a:schemeClr val="tx1"/>
        </a:solidFill>
        <a:latin typeface="楷体_GB2312"/>
        <a:ea typeface="楷体_GB231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2600" b="1" i="0" u="none" kern="1200" baseline="0">
        <a:solidFill>
          <a:schemeClr val="tx1"/>
        </a:solidFill>
        <a:latin typeface="楷体_GB2312"/>
        <a:ea typeface="楷体_GB231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2600" b="1" i="0" u="none" kern="1200" baseline="0">
        <a:solidFill>
          <a:schemeClr val="tx1"/>
        </a:solidFill>
        <a:latin typeface="楷体_GB2312"/>
        <a:ea typeface="楷体_GB231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2600" b="1" i="0" u="none" kern="1200" baseline="0">
        <a:solidFill>
          <a:schemeClr val="tx1"/>
        </a:solidFill>
        <a:latin typeface="楷体_GB2312"/>
        <a:ea typeface="楷体_GB231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2600" b="1" i="0" u="none" kern="1200" baseline="0">
        <a:solidFill>
          <a:schemeClr val="tx1"/>
        </a:solidFill>
        <a:latin typeface="楷体_GB2312"/>
        <a:ea typeface="楷体_GB231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2600" b="1" i="0" u="none" kern="1200" baseline="0">
        <a:solidFill>
          <a:schemeClr val="tx1"/>
        </a:solidFill>
        <a:latin typeface="楷体_GB2312"/>
        <a:ea typeface="楷体_GB231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2600" b="1" i="0" u="none" kern="1200" baseline="0">
        <a:solidFill>
          <a:schemeClr val="tx1"/>
        </a:solidFill>
        <a:latin typeface="楷体_GB2312"/>
        <a:ea typeface="楷体_GB231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2600" b="1" i="0" u="none" kern="1200" baseline="0">
        <a:solidFill>
          <a:schemeClr val="tx1"/>
        </a:solidFill>
        <a:latin typeface="楷体_GB2312"/>
        <a:ea typeface="楷体_GB231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2600" b="1" i="0" u="none" kern="1200" baseline="0">
        <a:solidFill>
          <a:schemeClr val="tx1"/>
        </a:solidFill>
        <a:latin typeface="楷体_GB2312"/>
        <a:ea typeface="楷体_GB231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90">
          <p15:clr>
            <a:srgbClr val="A4A3A4"/>
          </p15:clr>
        </p15:guide>
        <p15:guide id="2" pos="2913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95386"/>
    <a:srgbClr val="FF9999"/>
    <a:srgbClr val="00FFFF"/>
    <a:srgbClr val="00CC00"/>
    <a:srgbClr val="FFCC00"/>
    <a:srgbClr val="00CC99"/>
    <a:srgbClr val="FFFF00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217"/>
    <p:restoredTop sz="94869" autoAdjust="0"/>
  </p:normalViewPr>
  <p:slideViewPr>
    <p:cSldViewPr showGuides="1">
      <p:cViewPr varScale="1">
        <p:scale>
          <a:sx n="82" d="100"/>
          <a:sy n="82" d="100"/>
        </p:scale>
        <p:origin x="1310" y="58"/>
      </p:cViewPr>
      <p:guideLst>
        <p:guide orient="horz" pos="2090"/>
        <p:guide pos="2913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 showFormatting="0">
    <p:cViewPr>
      <p:scale>
        <a:sx n="100" d="100"/>
        <a:sy n="100" d="100"/>
      </p:scale>
      <p:origin x="0" y="0"/>
    </p:cViewPr>
  </p:sorterViewPr>
  <p:gridSpacing cx="72005" cy="72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presProps" Target="presProps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l" eaLnBrk="1" hangingPunct="1">
              <a:spcBef>
                <a:spcPct val="0"/>
              </a:spcBef>
              <a:buFontTx/>
              <a:buNone/>
              <a:defRPr sz="1200" b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3824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 eaLnBrk="1" hangingPunct="1">
              <a:spcBef>
                <a:spcPct val="0"/>
              </a:spcBef>
              <a:buFontTx/>
              <a:buNone/>
              <a:defRPr sz="1200" b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3824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9750"/>
            <a:ext cx="2946400" cy="496888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lstStyle>
            <a:lvl1pPr algn="l" eaLnBrk="1" hangingPunct="1">
              <a:spcBef>
                <a:spcPct val="0"/>
              </a:spcBef>
              <a:buFontTx/>
              <a:buNone/>
              <a:defRPr sz="1200" b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3824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88" y="9429750"/>
            <a:ext cx="2946400" cy="496888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lstStyle/>
          <a:p>
            <a:pPr lvl="0" algn="r" eaLnBrk="1" fontAlgn="base" hangingPunct="1">
              <a:buFont typeface="Arial" panose="020B0604020202020204" pitchFamily="34" charset="0"/>
              <a:buNone/>
            </a:pPr>
            <a:fld id="{9A0DB2DC-4C9A-4742-B13C-FB6460FD3503}" type="slidenum">
              <a:rPr lang="en-US" altLang="zh-CN" sz="1200" b="0" strike="noStrike" noProof="1" dirty="0">
                <a:latin typeface="Arial" panose="020B0604020202020204" pitchFamily="34" charset="0"/>
                <a:ea typeface="楷体_GB2312"/>
                <a:cs typeface="+mn-cs"/>
              </a:rPr>
              <a:t>‹#›</a:t>
            </a:fld>
            <a:endParaRPr lang="en-US" altLang="zh-CN" sz="1200" b="0" strike="noStrike" noProof="1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5067956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l" eaLnBrk="1" hangingPunct="1">
              <a:spcBef>
                <a:spcPct val="0"/>
              </a:spcBef>
              <a:buFontTx/>
              <a:buNone/>
              <a:defRPr sz="1200" b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710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 eaLnBrk="1" hangingPunct="1">
              <a:spcBef>
                <a:spcPct val="0"/>
              </a:spcBef>
              <a:buFontTx/>
              <a:buNone/>
              <a:defRPr sz="1200" b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148" name="Rectangle 4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19163" y="744538"/>
            <a:ext cx="4962525" cy="3722687"/>
          </a:xfrm>
          <a:prstGeom prst="rect">
            <a:avLst/>
          </a:prstGeom>
          <a:noFill/>
          <a:ln w="9525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</p:sp>
      <p:sp>
        <p:nvSpPr>
          <p:cNvPr id="4710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16463"/>
            <a:ext cx="5438775" cy="446722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单击此处编辑母版文本样式</a:t>
            </a: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第二级</a:t>
            </a:r>
          </a:p>
          <a:p>
            <a:pPr marL="914400" marR="0" lvl="2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第三级</a:t>
            </a:r>
          </a:p>
          <a:p>
            <a:pPr marL="1371600" marR="0" lvl="3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第四级</a:t>
            </a:r>
          </a:p>
          <a:p>
            <a:pPr marL="1828800" marR="0" lvl="4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第五级</a:t>
            </a:r>
          </a:p>
        </p:txBody>
      </p:sp>
      <p:sp>
        <p:nvSpPr>
          <p:cNvPr id="4711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9750"/>
            <a:ext cx="2946400" cy="496888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lstStyle>
            <a:lvl1pPr algn="l" eaLnBrk="1" hangingPunct="1">
              <a:spcBef>
                <a:spcPct val="0"/>
              </a:spcBef>
              <a:buFontTx/>
              <a:buNone/>
              <a:defRPr sz="1200" b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711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29750"/>
            <a:ext cx="2946400" cy="496888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lstStyle/>
          <a:p>
            <a:pPr lvl="0" algn="r" eaLnBrk="1" fontAlgn="base" hangingPunct="1">
              <a:buFont typeface="Arial" panose="020B0604020202020204" pitchFamily="34" charset="0"/>
              <a:buNone/>
            </a:pPr>
            <a:fld id="{9A0DB2DC-4C9A-4742-B13C-FB6460FD3503}" type="slidenum">
              <a:rPr lang="en-US" altLang="zh-CN" sz="1200" b="0" strike="noStrike" noProof="1" dirty="0">
                <a:latin typeface="Arial" panose="020B0604020202020204" pitchFamily="34" charset="0"/>
                <a:ea typeface="楷体_GB2312"/>
                <a:cs typeface="+mn-cs"/>
              </a:rPr>
              <a:t>‹#›</a:t>
            </a:fld>
            <a:endParaRPr lang="en-US" altLang="zh-CN" sz="1200" b="0" strike="noStrike" noProof="1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3020717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7"/>
          <p:cNvSpPr txBox="1">
            <a:spLocks noGrp="1"/>
          </p:cNvSpPr>
          <p:nvPr>
            <p:ph type="sldNum" sz="quarter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b" anchorCtr="0"/>
          <a:lstStyle/>
          <a:p>
            <a:pPr lvl="0" algn="r">
              <a:buFont typeface="Arial" panose="020B0604020202020204" pitchFamily="34" charset="0"/>
            </a:pPr>
            <a:fld id="{9A0DB2DC-4C9A-4742-B13C-FB6460FD3503}" type="slidenum">
              <a:rPr lang="en-US" altLang="zh-CN" sz="1200" b="0" dirty="0">
                <a:latin typeface="Arial" panose="020B0604020202020204" pitchFamily="34" charset="0"/>
                <a:ea typeface="宋体" panose="02010600030101010101" pitchFamily="2" charset="-122"/>
              </a:rPr>
              <a:t>1</a:t>
            </a:fld>
            <a:endParaRPr lang="en-US" altLang="zh-CN" sz="1200" b="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8194" name="Rectangle 7"/>
          <p:cNvSpPr txBox="1">
            <a:spLocks noGrp="1"/>
          </p:cNvSpPr>
          <p:nvPr/>
        </p:nvSpPr>
        <p:spPr>
          <a:xfrm>
            <a:off x="3849688" y="9429750"/>
            <a:ext cx="2946400" cy="496888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lstStyle/>
          <a:p>
            <a:pPr lvl="0" algn="r">
              <a:buFont typeface="Arial" panose="020B0604020202020204" pitchFamily="34" charset="0"/>
            </a:pPr>
            <a:fld id="{9A0DB2DC-4C9A-4742-B13C-FB6460FD3503}" type="slidenum">
              <a:rPr lang="en-US" altLang="zh-CN" sz="1200" b="0" dirty="0">
                <a:latin typeface="Arial" panose="020B0604020202020204" pitchFamily="34" charset="0"/>
              </a:rPr>
              <a:t>1</a:t>
            </a:fld>
            <a:endParaRPr lang="en-US" altLang="zh-CN" sz="1200" b="0" dirty="0">
              <a:latin typeface="Arial" panose="020B0604020202020204" pitchFamily="34" charset="0"/>
            </a:endParaRPr>
          </a:p>
        </p:txBody>
      </p:sp>
      <p:sp>
        <p:nvSpPr>
          <p:cNvPr id="8195" name="Rectangle 2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196" name="Rectangle 3"/>
          <p:cNvSpPr>
            <a:spLocks noGrp="1"/>
          </p:cNvSpPr>
          <p:nvPr>
            <p:ph type="body"/>
          </p:nvPr>
        </p:nvSpPr>
        <p:spPr>
          <a:ln/>
        </p:spPr>
        <p:txBody>
          <a:bodyPr wrap="square" lIns="91440" tIns="45720" rIns="91440" bIns="45720" anchor="t" anchorCtr="0"/>
          <a:lstStyle/>
          <a:p>
            <a:pPr lvl="0" eaLnBrk="1" hangingPunct="1"/>
            <a:endParaRPr lang="zh-CN" altLang="zh-CN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9938" name="备注占位符 2"/>
          <p:cNvSpPr>
            <a:spLocks noGrp="1"/>
          </p:cNvSpPr>
          <p:nvPr>
            <p:ph type="body"/>
          </p:nvPr>
        </p:nvSpPr>
        <p:spPr>
          <a:ln/>
        </p:spPr>
        <p:txBody>
          <a:bodyPr wrap="square" lIns="91440" tIns="45720" rIns="91440" bIns="45720" anchor="t" anchorCtr="0"/>
          <a:lstStyle/>
          <a:p>
            <a:pPr lvl="0"/>
            <a:endParaRPr lang="zh-CN" altLang="en-US" dirty="0"/>
          </a:p>
        </p:txBody>
      </p:sp>
      <p:sp>
        <p:nvSpPr>
          <p:cNvPr id="39939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b" anchorCtr="0"/>
          <a:lstStyle/>
          <a:p>
            <a:pPr lvl="0" algn="r">
              <a:buFont typeface="Arial" panose="020B0604020202020204" pitchFamily="34" charset="0"/>
            </a:pPr>
            <a:fld id="{9A0DB2DC-4C9A-4742-B13C-FB6460FD3503}" type="slidenum">
              <a:rPr lang="en-US" altLang="zh-CN" sz="1200" b="0" dirty="0">
                <a:latin typeface="Arial" panose="020B0604020202020204" pitchFamily="34" charset="0"/>
                <a:ea typeface="宋体" panose="02010600030101010101" pitchFamily="2" charset="-122"/>
              </a:rPr>
              <a:t>2</a:t>
            </a:fld>
            <a:endParaRPr lang="en-US" altLang="zh-CN" sz="1200" b="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2562572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9938" name="备注占位符 2"/>
          <p:cNvSpPr>
            <a:spLocks noGrp="1"/>
          </p:cNvSpPr>
          <p:nvPr>
            <p:ph type="body"/>
          </p:nvPr>
        </p:nvSpPr>
        <p:spPr>
          <a:ln/>
        </p:spPr>
        <p:txBody>
          <a:bodyPr wrap="square" lIns="91440" tIns="45720" rIns="91440" bIns="45720" anchor="t" anchorCtr="0"/>
          <a:lstStyle/>
          <a:p>
            <a:pPr lvl="0"/>
            <a:endParaRPr lang="zh-CN" altLang="en-US" dirty="0"/>
          </a:p>
        </p:txBody>
      </p:sp>
      <p:sp>
        <p:nvSpPr>
          <p:cNvPr id="39939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b" anchorCtr="0"/>
          <a:lstStyle/>
          <a:p>
            <a:pPr lvl="0" algn="r">
              <a:buFont typeface="Arial" panose="020B0604020202020204" pitchFamily="34" charset="0"/>
            </a:pPr>
            <a:fld id="{9A0DB2DC-4C9A-4742-B13C-FB6460FD3503}" type="slidenum">
              <a:rPr lang="en-US" altLang="zh-CN" sz="1200" b="0" dirty="0">
                <a:latin typeface="Arial" panose="020B0604020202020204" pitchFamily="34" charset="0"/>
                <a:ea typeface="宋体" panose="02010600030101010101" pitchFamily="2" charset="-122"/>
              </a:rPr>
              <a:t>3</a:t>
            </a:fld>
            <a:endParaRPr lang="en-US" altLang="zh-CN" sz="1200" b="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3300118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9938" name="备注占位符 2"/>
          <p:cNvSpPr>
            <a:spLocks noGrp="1"/>
          </p:cNvSpPr>
          <p:nvPr>
            <p:ph type="body"/>
          </p:nvPr>
        </p:nvSpPr>
        <p:spPr>
          <a:ln/>
        </p:spPr>
        <p:txBody>
          <a:bodyPr wrap="square" lIns="91440" tIns="45720" rIns="91440" bIns="45720" anchor="t" anchorCtr="0"/>
          <a:lstStyle/>
          <a:p>
            <a:pPr lvl="0"/>
            <a:endParaRPr lang="zh-CN" altLang="en-US" dirty="0"/>
          </a:p>
        </p:txBody>
      </p:sp>
      <p:sp>
        <p:nvSpPr>
          <p:cNvPr id="39939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b" anchorCtr="0"/>
          <a:lstStyle/>
          <a:p>
            <a:pPr lvl="0" algn="r">
              <a:buFont typeface="Arial" panose="020B0604020202020204" pitchFamily="34" charset="0"/>
            </a:pPr>
            <a:fld id="{9A0DB2DC-4C9A-4742-B13C-FB6460FD3503}" type="slidenum">
              <a:rPr lang="en-US" altLang="zh-CN" sz="1200" b="0" dirty="0">
                <a:latin typeface="Arial" panose="020B0604020202020204" pitchFamily="34" charset="0"/>
                <a:ea typeface="宋体" panose="02010600030101010101" pitchFamily="2" charset="-122"/>
              </a:rPr>
              <a:t>4</a:t>
            </a:fld>
            <a:endParaRPr lang="en-US" altLang="zh-CN" sz="1200" b="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35747460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9938" name="备注占位符 2"/>
          <p:cNvSpPr>
            <a:spLocks noGrp="1"/>
          </p:cNvSpPr>
          <p:nvPr>
            <p:ph type="body"/>
          </p:nvPr>
        </p:nvSpPr>
        <p:spPr>
          <a:ln/>
        </p:spPr>
        <p:txBody>
          <a:bodyPr wrap="square" lIns="91440" tIns="45720" rIns="91440" bIns="45720" anchor="t" anchorCtr="0"/>
          <a:lstStyle/>
          <a:p>
            <a:pPr lvl="0"/>
            <a:endParaRPr lang="zh-CN" altLang="en-US" dirty="0"/>
          </a:p>
        </p:txBody>
      </p:sp>
      <p:sp>
        <p:nvSpPr>
          <p:cNvPr id="39939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b" anchorCtr="0"/>
          <a:lstStyle/>
          <a:p>
            <a:pPr lvl="0" algn="r">
              <a:buFont typeface="Arial" panose="020B0604020202020204" pitchFamily="34" charset="0"/>
            </a:pPr>
            <a:fld id="{9A0DB2DC-4C9A-4742-B13C-FB6460FD3503}" type="slidenum">
              <a:rPr lang="en-US" altLang="zh-CN" sz="1200" b="0" dirty="0">
                <a:latin typeface="Arial" panose="020B0604020202020204" pitchFamily="34" charset="0"/>
                <a:ea typeface="宋体" panose="02010600030101010101" pitchFamily="2" charset="-122"/>
              </a:rPr>
              <a:t>5</a:t>
            </a:fld>
            <a:endParaRPr lang="en-US" altLang="zh-CN" sz="1200" b="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6077022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9938" name="备注占位符 2"/>
          <p:cNvSpPr>
            <a:spLocks noGrp="1"/>
          </p:cNvSpPr>
          <p:nvPr>
            <p:ph type="body"/>
          </p:nvPr>
        </p:nvSpPr>
        <p:spPr>
          <a:ln/>
        </p:spPr>
        <p:txBody>
          <a:bodyPr wrap="square" lIns="91440" tIns="45720" rIns="91440" bIns="45720" anchor="t" anchorCtr="0"/>
          <a:lstStyle/>
          <a:p>
            <a:pPr lvl="0"/>
            <a:endParaRPr lang="zh-CN" altLang="en-US" dirty="0"/>
          </a:p>
        </p:txBody>
      </p:sp>
      <p:sp>
        <p:nvSpPr>
          <p:cNvPr id="39939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b" anchorCtr="0"/>
          <a:lstStyle/>
          <a:p>
            <a:pPr lvl="0" algn="r">
              <a:buFont typeface="Arial" panose="020B0604020202020204" pitchFamily="34" charset="0"/>
            </a:pPr>
            <a:fld id="{9A0DB2DC-4C9A-4742-B13C-FB6460FD3503}" type="slidenum">
              <a:rPr lang="en-US" altLang="zh-CN" sz="1200" b="0" dirty="0">
                <a:latin typeface="Arial" panose="020B0604020202020204" pitchFamily="34" charset="0"/>
                <a:ea typeface="宋体" panose="02010600030101010101" pitchFamily="2" charset="-122"/>
              </a:rPr>
              <a:t>6</a:t>
            </a:fld>
            <a:endParaRPr lang="en-US" altLang="zh-CN" sz="1200" b="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13851491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9938" name="备注占位符 2"/>
          <p:cNvSpPr>
            <a:spLocks noGrp="1"/>
          </p:cNvSpPr>
          <p:nvPr>
            <p:ph type="body"/>
          </p:nvPr>
        </p:nvSpPr>
        <p:spPr>
          <a:ln/>
        </p:spPr>
        <p:txBody>
          <a:bodyPr wrap="square" lIns="91440" tIns="45720" rIns="91440" bIns="45720" anchor="t" anchorCtr="0"/>
          <a:lstStyle/>
          <a:p>
            <a:pPr lvl="0"/>
            <a:endParaRPr lang="zh-CN" altLang="en-US" dirty="0"/>
          </a:p>
        </p:txBody>
      </p:sp>
      <p:sp>
        <p:nvSpPr>
          <p:cNvPr id="39939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b" anchorCtr="0"/>
          <a:lstStyle/>
          <a:p>
            <a:pPr lvl="0" algn="r">
              <a:buFont typeface="Arial" panose="020B0604020202020204" pitchFamily="34" charset="0"/>
            </a:pPr>
            <a:fld id="{9A0DB2DC-4C9A-4742-B13C-FB6460FD3503}" type="slidenum">
              <a:rPr lang="en-US" altLang="zh-CN" sz="1200" b="0" dirty="0">
                <a:latin typeface="Arial" panose="020B0604020202020204" pitchFamily="34" charset="0"/>
                <a:ea typeface="宋体" panose="02010600030101010101" pitchFamily="2" charset="-122"/>
              </a:rPr>
              <a:t>7</a:t>
            </a:fld>
            <a:endParaRPr lang="en-US" altLang="zh-CN" sz="1200" b="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815204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9938" name="备注占位符 2"/>
          <p:cNvSpPr>
            <a:spLocks noGrp="1"/>
          </p:cNvSpPr>
          <p:nvPr>
            <p:ph type="body"/>
          </p:nvPr>
        </p:nvSpPr>
        <p:spPr>
          <a:ln/>
        </p:spPr>
        <p:txBody>
          <a:bodyPr wrap="square" lIns="91440" tIns="45720" rIns="91440" bIns="45720" anchor="t" anchorCtr="0"/>
          <a:lstStyle/>
          <a:p>
            <a:pPr lvl="0"/>
            <a:endParaRPr lang="zh-CN" altLang="en-US" dirty="0"/>
          </a:p>
        </p:txBody>
      </p:sp>
      <p:sp>
        <p:nvSpPr>
          <p:cNvPr id="39939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b" anchorCtr="0"/>
          <a:lstStyle/>
          <a:p>
            <a:pPr lvl="0" algn="r">
              <a:buFont typeface="Arial" panose="020B0604020202020204" pitchFamily="34" charset="0"/>
            </a:pPr>
            <a:fld id="{9A0DB2DC-4C9A-4742-B13C-FB6460FD3503}" type="slidenum">
              <a:rPr lang="en-US" altLang="zh-CN" sz="1200" b="0" dirty="0">
                <a:latin typeface="Arial" panose="020B0604020202020204" pitchFamily="34" charset="0"/>
                <a:ea typeface="宋体" panose="02010600030101010101" pitchFamily="2" charset="-122"/>
              </a:rPr>
              <a:t>9</a:t>
            </a:fld>
            <a:endParaRPr lang="en-US" altLang="zh-CN" sz="1200" b="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5908085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en-US" strike="noStrike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fontAlgn="base"/>
            <a:r>
              <a:rPr lang="zh-CN" altLang="en-US" strike="noStrike" noProof="1"/>
              <a:t>单击此处编辑母版副标题样式</a:t>
            </a:r>
            <a:endParaRPr 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D7D16AB-200A-46C5-823B-CE9C5E7E6AAD}" type="datetime1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9/7/2022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>
              <a:buNone/>
            </a:pPr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en-US" altLang="zh-CN" strike="noStrike" noProof="1">
              <a:latin typeface="楷体_GB2312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 advClick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  <a:endParaRPr 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D7D16AB-200A-46C5-823B-CE9C5E7E6AAD}" type="datetime1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9/7/2022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>
              <a:buNone/>
            </a:pPr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en-US" altLang="zh-CN" strike="noStrike" noProof="1">
              <a:latin typeface="楷体_GB2312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 advClick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  <a:endParaRPr 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D7D16AB-200A-46C5-823B-CE9C5E7E6AAD}" type="datetime1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9/7/2022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>
              <a:buNone/>
            </a:pPr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en-US" altLang="zh-CN" strike="noStrike" noProof="1">
              <a:latin typeface="楷体_GB2312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 advClick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D7D16AB-200A-46C5-823B-CE9C5E7E6AAD}" type="datetime1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9/7/2022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>
              <a:buNone/>
            </a:pPr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en-US" altLang="zh-CN" strike="noStrike" noProof="1">
              <a:latin typeface="楷体_GB2312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 advClick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pPr fontAlgn="base"/>
            <a:r>
              <a:rPr lang="zh-CN" altLang="en-US" strike="noStrike" noProof="1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1FD95657-9DE6-4C97-A6A0-7A763C1942AD}" type="datetime1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 panose="020B0604030504040204" pitchFamily="34" charset="0"/>
                <a:ea typeface="宋体" panose="02010600030101010101" pitchFamily="2" charset="-122"/>
                <a:cs typeface="+mn-cs"/>
              </a:rPr>
              <a:t>9/7/2022</a:t>
            </a:fld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erdana" panose="020B060403050404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erdana" panose="020B060403050404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>
              <a:buNone/>
            </a:pPr>
            <a:fld id="{9A0DB2DC-4C9A-4742-B13C-FB6460FD3503}" type="slidenum">
              <a:rPr lang="en-US" altLang="zh-CN" strike="noStrike" noProof="1" dirty="0">
                <a:latin typeface="楷体_GB2312"/>
                <a:ea typeface="宋体" panose="02010600030101010101" pitchFamily="2" charset="-122"/>
                <a:cs typeface="+mn-cs"/>
              </a:rPr>
              <a:t>‹#›</a:t>
            </a:fld>
            <a:endParaRPr lang="en-US" altLang="zh-CN" strike="noStrike" noProof="1">
              <a:latin typeface="楷体_GB2312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 advClick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1FD95657-9DE6-4C97-A6A0-7A763C1942AD}" type="datetime1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 panose="020B0604030504040204" pitchFamily="34" charset="0"/>
                <a:ea typeface="宋体" panose="02010600030101010101" pitchFamily="2" charset="-122"/>
                <a:cs typeface="+mn-cs"/>
              </a:rPr>
              <a:t>9/7/2022</a:t>
            </a:fld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erdana" panose="020B060403050404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erdana" panose="020B060403050404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>
              <a:buNone/>
            </a:pPr>
            <a:fld id="{9A0DB2DC-4C9A-4742-B13C-FB6460FD3503}" type="slidenum">
              <a:rPr lang="en-US" altLang="zh-CN" strike="noStrike" noProof="1" dirty="0">
                <a:latin typeface="楷体_GB2312"/>
                <a:ea typeface="宋体" panose="02010600030101010101" pitchFamily="2" charset="-122"/>
                <a:cs typeface="+mn-cs"/>
              </a:rPr>
              <a:t>‹#›</a:t>
            </a:fld>
            <a:endParaRPr lang="en-US" altLang="zh-CN" strike="noStrike" noProof="1">
              <a:latin typeface="楷体_GB2312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 advClick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1FD95657-9DE6-4C97-A6A0-7A763C1942AD}" type="datetime1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 panose="020B0604030504040204" pitchFamily="34" charset="0"/>
                <a:ea typeface="宋体" panose="02010600030101010101" pitchFamily="2" charset="-122"/>
                <a:cs typeface="+mn-cs"/>
              </a:rPr>
              <a:t>9/7/2022</a:t>
            </a:fld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erdana" panose="020B060403050404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erdana" panose="020B060403050404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>
              <a:buNone/>
            </a:pPr>
            <a:fld id="{9A0DB2DC-4C9A-4742-B13C-FB6460FD3503}" type="slidenum">
              <a:rPr lang="en-US" altLang="zh-CN" strike="noStrike" noProof="1" dirty="0">
                <a:latin typeface="楷体_GB2312"/>
                <a:ea typeface="宋体" panose="02010600030101010101" pitchFamily="2" charset="-122"/>
                <a:cs typeface="+mn-cs"/>
              </a:rPr>
              <a:t>‹#›</a:t>
            </a:fld>
            <a:endParaRPr lang="en-US" altLang="zh-CN" strike="noStrike" noProof="1">
              <a:latin typeface="楷体_GB2312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 advClick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66738" y="2330450"/>
            <a:ext cx="3924300" cy="4267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3438" y="2330450"/>
            <a:ext cx="3924300" cy="4267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1FD95657-9DE6-4C97-A6A0-7A763C1942AD}" type="datetime1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 panose="020B0604030504040204" pitchFamily="34" charset="0"/>
                <a:ea typeface="宋体" panose="02010600030101010101" pitchFamily="2" charset="-122"/>
                <a:cs typeface="+mn-cs"/>
              </a:rPr>
              <a:t>9/7/2022</a:t>
            </a:fld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erdana" panose="020B060403050404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erdana" panose="020B060403050404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>
              <a:buNone/>
            </a:pPr>
            <a:fld id="{9A0DB2DC-4C9A-4742-B13C-FB6460FD3503}" type="slidenum">
              <a:rPr lang="en-US" altLang="zh-CN" strike="noStrike" noProof="1" dirty="0">
                <a:latin typeface="楷体_GB2312"/>
                <a:ea typeface="宋体" panose="02010600030101010101" pitchFamily="2" charset="-122"/>
                <a:cs typeface="+mn-cs"/>
              </a:rPr>
              <a:t>‹#›</a:t>
            </a:fld>
            <a:endParaRPr lang="en-US" altLang="zh-CN" strike="noStrike" noProof="1">
              <a:latin typeface="楷体_GB2312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 advClick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1FD95657-9DE6-4C97-A6A0-7A763C1942AD}" type="datetime1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 panose="020B0604030504040204" pitchFamily="34" charset="0"/>
                <a:ea typeface="宋体" panose="02010600030101010101" pitchFamily="2" charset="-122"/>
                <a:cs typeface="+mn-cs"/>
              </a:rPr>
              <a:t>9/7/2022</a:t>
            </a:fld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erdana" panose="020B060403050404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erdana" panose="020B060403050404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>
              <a:buNone/>
            </a:pPr>
            <a:fld id="{9A0DB2DC-4C9A-4742-B13C-FB6460FD3503}" type="slidenum">
              <a:rPr lang="en-US" altLang="zh-CN" strike="noStrike" noProof="1" dirty="0">
                <a:latin typeface="楷体_GB2312"/>
                <a:ea typeface="宋体" panose="02010600030101010101" pitchFamily="2" charset="-122"/>
                <a:cs typeface="+mn-cs"/>
              </a:rPr>
              <a:t>‹#›</a:t>
            </a:fld>
            <a:endParaRPr lang="en-US" altLang="zh-CN" strike="noStrike" noProof="1">
              <a:latin typeface="楷体_GB2312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 advClick="0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1FD95657-9DE6-4C97-A6A0-7A763C1942AD}" type="datetime1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 panose="020B0604030504040204" pitchFamily="34" charset="0"/>
                <a:ea typeface="宋体" panose="02010600030101010101" pitchFamily="2" charset="-122"/>
                <a:cs typeface="+mn-cs"/>
              </a:rPr>
              <a:t>9/7/2022</a:t>
            </a:fld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erdana" panose="020B060403050404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erdana" panose="020B060403050404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>
              <a:buNone/>
            </a:pPr>
            <a:fld id="{9A0DB2DC-4C9A-4742-B13C-FB6460FD3503}" type="slidenum">
              <a:rPr lang="en-US" altLang="zh-CN" strike="noStrike" noProof="1" dirty="0">
                <a:latin typeface="楷体_GB2312"/>
                <a:ea typeface="宋体" panose="02010600030101010101" pitchFamily="2" charset="-122"/>
                <a:cs typeface="+mn-cs"/>
              </a:rPr>
              <a:t>‹#›</a:t>
            </a:fld>
            <a:endParaRPr lang="en-US" altLang="zh-CN" strike="noStrike" noProof="1">
              <a:latin typeface="楷体_GB2312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 advClick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1FD95657-9DE6-4C97-A6A0-7A763C1942AD}" type="datetime1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 panose="020B0604030504040204" pitchFamily="34" charset="0"/>
                <a:ea typeface="宋体" panose="02010600030101010101" pitchFamily="2" charset="-122"/>
                <a:cs typeface="+mn-cs"/>
              </a:rPr>
              <a:t>9/7/2022</a:t>
            </a:fld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erdana" panose="020B060403050404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erdana" panose="020B060403050404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>
              <a:buNone/>
            </a:pPr>
            <a:fld id="{9A0DB2DC-4C9A-4742-B13C-FB6460FD3503}" type="slidenum">
              <a:rPr lang="en-US" altLang="zh-CN" strike="noStrike" noProof="1" dirty="0">
                <a:latin typeface="楷体_GB2312"/>
                <a:ea typeface="宋体" panose="02010600030101010101" pitchFamily="2" charset="-122"/>
                <a:cs typeface="+mn-cs"/>
              </a:rPr>
              <a:t>‹#›</a:t>
            </a:fld>
            <a:endParaRPr lang="en-US" altLang="zh-CN" strike="noStrike" noProof="1">
              <a:latin typeface="楷体_GB2312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 advClick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  <a:endParaRPr 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D7D16AB-200A-46C5-823B-CE9C5E7E6AAD}" type="datetime1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9/7/2022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>
              <a:buNone/>
            </a:pPr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en-US" altLang="zh-CN" strike="noStrike" noProof="1">
              <a:latin typeface="楷体_GB2312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 advClick="0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1FD95657-9DE6-4C97-A6A0-7A763C1942AD}" type="datetime1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 panose="020B0604030504040204" pitchFamily="34" charset="0"/>
                <a:ea typeface="宋体" panose="02010600030101010101" pitchFamily="2" charset="-122"/>
                <a:cs typeface="+mn-cs"/>
              </a:rPr>
              <a:t>9/7/2022</a:t>
            </a:fld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erdana" panose="020B060403050404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erdana" panose="020B060403050404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>
              <a:buNone/>
            </a:pPr>
            <a:fld id="{9A0DB2DC-4C9A-4742-B13C-FB6460FD3503}" type="slidenum">
              <a:rPr lang="en-US" altLang="zh-CN" strike="noStrike" noProof="1" dirty="0">
                <a:latin typeface="楷体_GB2312"/>
                <a:ea typeface="宋体" panose="02010600030101010101" pitchFamily="2" charset="-122"/>
                <a:cs typeface="+mn-cs"/>
              </a:rPr>
              <a:t>‹#›</a:t>
            </a:fld>
            <a:endParaRPr lang="en-US" altLang="zh-CN" strike="noStrike" noProof="1">
              <a:latin typeface="楷体_GB2312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 advClick="0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Tx/>
              <a:buFont typeface="Wingdings" panose="05000000000000000000" pitchFamily="2" charset="2"/>
              <a:buNone/>
              <a:defRPr/>
            </a:pPr>
            <a:endParaRPr kumimoji="0" lang="zh-CN" altLang="en-US" sz="3200" b="0" i="0" u="none" strike="noStrike" kern="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楷体_GB2312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1FD95657-9DE6-4C97-A6A0-7A763C1942AD}" type="datetime1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 panose="020B0604030504040204" pitchFamily="34" charset="0"/>
                <a:ea typeface="宋体" panose="02010600030101010101" pitchFamily="2" charset="-122"/>
                <a:cs typeface="+mn-cs"/>
              </a:rPr>
              <a:t>9/7/2022</a:t>
            </a:fld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erdana" panose="020B060403050404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erdana" panose="020B060403050404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>
              <a:buNone/>
            </a:pPr>
            <a:fld id="{9A0DB2DC-4C9A-4742-B13C-FB6460FD3503}" type="slidenum">
              <a:rPr lang="en-US" altLang="zh-CN" strike="noStrike" noProof="1" dirty="0">
                <a:latin typeface="楷体_GB2312"/>
                <a:ea typeface="宋体" panose="02010600030101010101" pitchFamily="2" charset="-122"/>
                <a:cs typeface="+mn-cs"/>
              </a:rPr>
              <a:t>‹#›</a:t>
            </a:fld>
            <a:endParaRPr lang="en-US" altLang="zh-CN" strike="noStrike" noProof="1">
              <a:latin typeface="楷体_GB2312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 advClick="0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1FD95657-9DE6-4C97-A6A0-7A763C1942AD}" type="datetime1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 panose="020B0604030504040204" pitchFamily="34" charset="0"/>
                <a:ea typeface="宋体" panose="02010600030101010101" pitchFamily="2" charset="-122"/>
                <a:cs typeface="+mn-cs"/>
              </a:rPr>
              <a:t>9/7/2022</a:t>
            </a:fld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erdana" panose="020B060403050404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erdana" panose="020B060403050404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>
              <a:buNone/>
            </a:pPr>
            <a:fld id="{9A0DB2DC-4C9A-4742-B13C-FB6460FD3503}" type="slidenum">
              <a:rPr lang="en-US" altLang="zh-CN" strike="noStrike" noProof="1" dirty="0">
                <a:latin typeface="楷体_GB2312"/>
                <a:ea typeface="宋体" panose="02010600030101010101" pitchFamily="2" charset="-122"/>
                <a:cs typeface="+mn-cs"/>
              </a:rPr>
              <a:t>‹#›</a:t>
            </a:fld>
            <a:endParaRPr lang="en-US" altLang="zh-CN" strike="noStrike" noProof="1">
              <a:latin typeface="楷体_GB2312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 advClick="0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73838" y="700088"/>
            <a:ext cx="2001837" cy="5897562"/>
          </a:xfrm>
        </p:spPr>
        <p:txBody>
          <a:bodyPr vert="eaVert"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66738" y="700088"/>
            <a:ext cx="5854700" cy="5897562"/>
          </a:xfrm>
        </p:spPr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1FD95657-9DE6-4C97-A6A0-7A763C1942AD}" type="datetime1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 panose="020B0604030504040204" pitchFamily="34" charset="0"/>
                <a:ea typeface="宋体" panose="02010600030101010101" pitchFamily="2" charset="-122"/>
                <a:cs typeface="+mn-cs"/>
              </a:rPr>
              <a:t>9/7/2022</a:t>
            </a:fld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erdana" panose="020B060403050404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erdana" panose="020B060403050404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>
              <a:buNone/>
            </a:pPr>
            <a:fld id="{9A0DB2DC-4C9A-4742-B13C-FB6460FD3503}" type="slidenum">
              <a:rPr lang="en-US" altLang="zh-CN" strike="noStrike" noProof="1" dirty="0">
                <a:latin typeface="楷体_GB2312"/>
                <a:ea typeface="宋体" panose="02010600030101010101" pitchFamily="2" charset="-122"/>
                <a:cs typeface="+mn-cs"/>
              </a:rPr>
              <a:t>‹#›</a:t>
            </a:fld>
            <a:endParaRPr lang="en-US" altLang="zh-CN" strike="noStrike" noProof="1">
              <a:latin typeface="楷体_GB2312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 advClick="0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pPr fontAlgn="base"/>
            <a:r>
              <a:rPr lang="zh-CN" altLang="en-US" strike="noStrike" noProof="1"/>
              <a:t>单击此处编辑母版副标题样式</a:t>
            </a:r>
          </a:p>
        </p:txBody>
      </p:sp>
    </p:spTree>
  </p:cSld>
  <p:clrMapOvr>
    <a:masterClrMapping/>
  </p:clrMapOvr>
  <p:transition advClick="0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</p:spTree>
  </p:cSld>
  <p:clrMapOvr>
    <a:masterClrMapping/>
  </p:clrMapOvr>
  <p:transition advClick="0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</p:spTree>
  </p:cSld>
  <p:clrMapOvr>
    <a:masterClrMapping/>
  </p:clrMapOvr>
  <p:transition advClick="0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39750" y="2349500"/>
            <a:ext cx="3924300" cy="26638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16450" y="2349500"/>
            <a:ext cx="3924300" cy="26638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</p:spTree>
  </p:cSld>
  <p:clrMapOvr>
    <a:masterClrMapping/>
  </p:clrMapOvr>
  <p:transition advClick="0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</p:spTree>
  </p:cSld>
  <p:clrMapOvr>
    <a:masterClrMapping/>
  </p:clrMapOvr>
  <p:transition advClick="0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</p:spTree>
  </p:cSld>
  <p:clrMapOvr>
    <a:masterClrMapping/>
  </p:clrMapOvr>
  <p:transition advClick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D7D16AB-200A-46C5-823B-CE9C5E7E6AAD}" type="datetime1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9/7/2022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>
              <a:buNone/>
            </a:pPr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en-US" altLang="zh-CN" strike="noStrike" noProof="1">
              <a:latin typeface="楷体_GB2312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 advClick="0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advClick="0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66167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</p:spTree>
  </p:cSld>
  <p:clrMapOvr>
    <a:masterClrMapping/>
  </p:clrMapOvr>
  <p:transition advClick="0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Tx/>
              <a:buFont typeface="Wingdings" panose="05000000000000000000" pitchFamily="2" charset="2"/>
              <a:buNone/>
              <a:defRPr/>
            </a:pPr>
            <a:endParaRPr kumimoji="0" lang="zh-CN" altLang="en-US" sz="3200" b="0" i="0" u="none" strike="noStrike" kern="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楷体_GB2312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</p:spTree>
  </p:cSld>
  <p:clrMapOvr>
    <a:masterClrMapping/>
  </p:clrMapOvr>
  <p:transition advClick="0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</p:spTree>
  </p:cSld>
  <p:clrMapOvr>
    <a:masterClrMapping/>
  </p:clrMapOvr>
  <p:transition advClick="0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67488" y="700088"/>
            <a:ext cx="2008187" cy="4313237"/>
          </a:xfrm>
        </p:spPr>
        <p:txBody>
          <a:bodyPr vert="eaVert"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39750" y="700088"/>
            <a:ext cx="5875338" cy="4313237"/>
          </a:xfrm>
        </p:spPr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</p:spTree>
  </p:cSld>
  <p:clrMapOvr>
    <a:masterClrMapping/>
  </p:clrMapOvr>
  <p:transition advClick="0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标题，文本与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4675" y="700088"/>
            <a:ext cx="8001000" cy="1216025"/>
          </a:xfr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sz="half" idx="1"/>
          </p:nvPr>
        </p:nvSpPr>
        <p:spPr>
          <a:xfrm>
            <a:off x="539750" y="2349500"/>
            <a:ext cx="3924300" cy="2663825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16450" y="2349500"/>
            <a:ext cx="3924300" cy="2663825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</p:spTree>
  </p:cSld>
  <p:clrMapOvr>
    <a:masterClrMapping/>
  </p:clrMapOvr>
  <p:transition advClick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  <a:endParaRPr 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  <a:endParaRPr 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D7D16AB-200A-46C5-823B-CE9C5E7E6AAD}" type="datetime1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9/7/2022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>
              <a:buNone/>
            </a:pPr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en-US" altLang="zh-CN" strike="noStrike" noProof="1">
              <a:latin typeface="楷体_GB2312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 advClick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  <a:endParaRPr 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  <a:endParaRPr lang="en-US" strike="noStrike" noProof="1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D7D16AB-200A-46C5-823B-CE9C5E7E6AAD}" type="datetime1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9/7/2022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>
              <a:buNone/>
            </a:pPr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en-US" altLang="zh-CN" strike="noStrike" noProof="1">
              <a:latin typeface="楷体_GB2312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 advClick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D7D16AB-200A-46C5-823B-CE9C5E7E6AAD}" type="datetime1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9/7/2022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>
              <a:buNone/>
            </a:pPr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en-US" altLang="zh-CN" strike="noStrike" noProof="1">
              <a:latin typeface="楷体_GB2312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 advClick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D7D16AB-200A-46C5-823B-CE9C5E7E6AAD}" type="datetime1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9/7/2022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>
              <a:buNone/>
            </a:pPr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en-US" altLang="zh-CN" strike="noStrike" noProof="1">
              <a:latin typeface="楷体_GB2312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 advClick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  <a:endParaRPr 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D7D16AB-200A-46C5-823B-CE9C5E7E6AAD}" type="datetime1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9/7/2022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>
              <a:buNone/>
            </a:pPr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en-US" altLang="zh-CN" strike="noStrike" noProof="1">
              <a:latin typeface="楷体_GB2312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 advClick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3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单击图标添加图片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D7D16AB-200A-46C5-823B-CE9C5E7E6AAD}" type="datetime1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9/7/2022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>
              <a:buNone/>
            </a:pPr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en-US" altLang="zh-CN" strike="noStrike" noProof="1">
              <a:latin typeface="楷体_GB2312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 advClick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slideLayout" Target="../slideLayouts/slideLayout35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/>
          <a:p>
            <a:pPr lvl="0"/>
            <a:r>
              <a:rPr lang="zh-CN" altLang="en-US" dirty="0"/>
              <a:t>单击此处编辑母版标题样式</a:t>
            </a:r>
            <a:endParaRPr lang="en-US" altLang="zh-CN" dirty="0"/>
          </a:p>
        </p:txBody>
      </p:sp>
      <p:sp>
        <p:nvSpPr>
          <p:cNvPr id="1027" name="文本占位符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 indent="-285750"/>
            <a:r>
              <a:rPr lang="zh-CN" altLang="en-US" dirty="0"/>
              <a:t>第二级</a:t>
            </a:r>
          </a:p>
          <a:p>
            <a:pPr lvl="2" indent="-228600"/>
            <a:r>
              <a:rPr lang="zh-CN" altLang="en-US" dirty="0"/>
              <a:t>第三级</a:t>
            </a:r>
          </a:p>
          <a:p>
            <a:pPr lvl="3" indent="-228600"/>
            <a:r>
              <a:rPr lang="zh-CN" altLang="en-US" dirty="0"/>
              <a:t>第四级</a:t>
            </a:r>
          </a:p>
          <a:p>
            <a:pPr lvl="4" indent="-228600"/>
            <a:r>
              <a:rPr lang="zh-CN" altLang="en-US" dirty="0"/>
              <a:t>第五级</a:t>
            </a:r>
            <a:endParaRPr lang="en-US" altLang="zh-CN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0" hangingPunct="0">
              <a:spcBef>
                <a:spcPct val="0"/>
              </a:spcBef>
              <a:buFontTx/>
              <a:buNone/>
              <a:defRPr sz="1200" b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D7D16AB-200A-46C5-823B-CE9C5E7E6AAD}" type="datetime1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9/7/2022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 eaLnBrk="0" hangingPunct="0">
              <a:spcBef>
                <a:spcPct val="0"/>
              </a:spcBef>
              <a:buFontTx/>
              <a:buNone/>
              <a:defRPr sz="1200" b="0">
                <a:solidFill>
                  <a:srgbClr val="898989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buFont typeface="Arial" panose="020B0604020202020204" pitchFamily="34" charset="0"/>
              <a:defRPr sz="1200" b="0">
                <a:solidFill>
                  <a:srgbClr val="898989"/>
                </a:solidFill>
                <a:latin typeface="Arial" panose="020B0604020202020204" pitchFamily="34" charset="0"/>
              </a:defRPr>
            </a:lvl1pPr>
          </a:lstStyle>
          <a:p>
            <a:pPr lvl="0" eaLnBrk="1" fontAlgn="base" hangingPunct="1">
              <a:buNone/>
            </a:pPr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en-US" altLang="zh-CN" strike="noStrike" noProof="1">
              <a:latin typeface="楷体_GB2312"/>
              <a:ea typeface="宋体" panose="02010600030101010101" pitchFamily="2" charset="-122"/>
            </a:endParaRPr>
          </a:p>
        </p:txBody>
      </p:sp>
      <p:pic>
        <p:nvPicPr>
          <p:cNvPr id="1031" name="图片 6" descr="1_170630150925_1 拷贝.jpg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0" y="0"/>
            <a:ext cx="9144000" cy="1428750"/>
          </a:xfrm>
          <a:prstGeom prst="rect">
            <a:avLst/>
          </a:prstGeom>
          <a:noFill/>
          <a:ln w="9525">
            <a:noFill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 advClick="0"/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AutoShape 4"/>
          <p:cNvSpPr>
            <a:spLocks noChangeArrowheads="1"/>
          </p:cNvSpPr>
          <p:nvPr/>
        </p:nvSpPr>
        <p:spPr bwMode="auto">
          <a:xfrm>
            <a:off x="611188" y="2024063"/>
            <a:ext cx="7958138" cy="109538"/>
          </a:xfrm>
          <a:custGeom>
            <a:avLst/>
            <a:gdLst>
              <a:gd name="T0" fmla="*/ 0 w 1000"/>
              <a:gd name="T1" fmla="*/ 0 h 1000"/>
              <a:gd name="T2" fmla="*/ 585 w 1000"/>
              <a:gd name="T3" fmla="*/ 0 h 1000"/>
              <a:gd name="T4" fmla="*/ 585 w 1000"/>
              <a:gd name="T5" fmla="*/ 1000 h 1000"/>
              <a:gd name="T6" fmla="*/ 0 w 1000"/>
              <a:gd name="T7" fmla="*/ 1000 h 1000"/>
              <a:gd name="T8" fmla="*/ 0 w 1000"/>
              <a:gd name="T9" fmla="*/ 0 h 1000"/>
              <a:gd name="T10" fmla="*/ 1000 w 1000"/>
              <a:gd name="T11" fmla="*/ 0 h 100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1000" h="1000" stroke="0">
                <a:moveTo>
                  <a:pt x="0" y="0"/>
                </a:moveTo>
                <a:lnTo>
                  <a:pt x="585" y="0"/>
                </a:lnTo>
                <a:lnTo>
                  <a:pt x="585" y="1000"/>
                </a:lnTo>
                <a:lnTo>
                  <a:pt x="0" y="1000"/>
                </a:lnTo>
                <a:lnTo>
                  <a:pt x="0" y="0"/>
                </a:lnTo>
                <a:close/>
              </a:path>
              <a:path w="1000" h="1000">
                <a:moveTo>
                  <a:pt x="0" y="0"/>
                </a:moveTo>
                <a:lnTo>
                  <a:pt x="1000" y="0"/>
                </a:lnTo>
              </a:path>
            </a:pathLst>
          </a:custGeom>
          <a:solidFill>
            <a:schemeClr val="accent2"/>
          </a:solidFill>
          <a:ln w="9525">
            <a:solidFill>
              <a:schemeClr val="accent2"/>
            </a:solidFill>
            <a:round/>
          </a:ln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300" b="1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29" name="Line 5"/>
          <p:cNvSpPr>
            <a:spLocks noChangeShapeType="1"/>
          </p:cNvSpPr>
          <p:nvPr/>
        </p:nvSpPr>
        <p:spPr bwMode="auto">
          <a:xfrm flipV="1">
            <a:off x="609600" y="6172200"/>
            <a:ext cx="7924800" cy="0"/>
          </a:xfrm>
          <a:prstGeom prst="line">
            <a:avLst/>
          </a:prstGeom>
          <a:noFill/>
          <a:ln w="3175">
            <a:solidFill>
              <a:schemeClr val="accent2"/>
            </a:solidFill>
            <a:round/>
          </a:ln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300" b="1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1" name="AutoShape 7"/>
          <p:cNvSpPr>
            <a:spLocks noChangeArrowheads="1"/>
          </p:cNvSpPr>
          <p:nvPr/>
        </p:nvSpPr>
        <p:spPr bwMode="auto">
          <a:xfrm>
            <a:off x="685800" y="3751263"/>
            <a:ext cx="7772400" cy="109538"/>
          </a:xfrm>
          <a:custGeom>
            <a:avLst/>
            <a:gdLst>
              <a:gd name="T0" fmla="*/ 0 w 1000"/>
              <a:gd name="T1" fmla="*/ 0 h 1000"/>
              <a:gd name="T2" fmla="*/ 618 w 1000"/>
              <a:gd name="T3" fmla="*/ 0 h 1000"/>
              <a:gd name="T4" fmla="*/ 618 w 1000"/>
              <a:gd name="T5" fmla="*/ 1000 h 1000"/>
              <a:gd name="T6" fmla="*/ 0 w 1000"/>
              <a:gd name="T7" fmla="*/ 1000 h 1000"/>
              <a:gd name="T8" fmla="*/ 0 w 1000"/>
              <a:gd name="T9" fmla="*/ 0 h 1000"/>
              <a:gd name="T10" fmla="*/ 1000 w 1000"/>
              <a:gd name="T11" fmla="*/ 0 h 100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1000" h="1000" stroke="0">
                <a:moveTo>
                  <a:pt x="0" y="0"/>
                </a:moveTo>
                <a:lnTo>
                  <a:pt x="618" y="0"/>
                </a:lnTo>
                <a:lnTo>
                  <a:pt x="618" y="1000"/>
                </a:lnTo>
                <a:lnTo>
                  <a:pt x="0" y="1000"/>
                </a:lnTo>
                <a:lnTo>
                  <a:pt x="0" y="0"/>
                </a:lnTo>
                <a:close/>
              </a:path>
              <a:path w="1000" h="1000">
                <a:moveTo>
                  <a:pt x="0" y="0"/>
                </a:moveTo>
                <a:lnTo>
                  <a:pt x="1000" y="0"/>
                </a:lnTo>
              </a:path>
            </a:pathLst>
          </a:custGeom>
          <a:solidFill>
            <a:srgbClr val="336699"/>
          </a:solidFill>
          <a:ln w="9525">
            <a:solidFill>
              <a:srgbClr val="336699"/>
            </a:solidFill>
            <a:round/>
          </a:ln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300" b="1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101" name="Rectangle 2"/>
          <p:cNvSpPr>
            <a:spLocks noGrp="1"/>
          </p:cNvSpPr>
          <p:nvPr>
            <p:ph type="title"/>
          </p:nvPr>
        </p:nvSpPr>
        <p:spPr>
          <a:xfrm>
            <a:off x="574675" y="700088"/>
            <a:ext cx="8001000" cy="1216025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lstStyle/>
          <a:p>
            <a:pPr lvl="0"/>
            <a:r>
              <a:rPr lang="zh-CN" altLang="en-US" dirty="0"/>
              <a:t>单击此处编辑母版标题样式</a:t>
            </a:r>
          </a:p>
        </p:txBody>
      </p:sp>
      <p:sp>
        <p:nvSpPr>
          <p:cNvPr id="4102" name="Rectangle 3"/>
          <p:cNvSpPr>
            <a:spLocks noGrp="1"/>
          </p:cNvSpPr>
          <p:nvPr>
            <p:ph type="body"/>
          </p:nvPr>
        </p:nvSpPr>
        <p:spPr>
          <a:xfrm>
            <a:off x="566738" y="2330450"/>
            <a:ext cx="8001000" cy="4267200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 indent="-436245"/>
            <a:r>
              <a:rPr lang="zh-CN" altLang="en-US" dirty="0"/>
              <a:t>第二级</a:t>
            </a:r>
          </a:p>
          <a:p>
            <a:pPr lvl="2" indent="-394970"/>
            <a:r>
              <a:rPr lang="zh-CN" altLang="en-US" dirty="0"/>
              <a:t>第三级</a:t>
            </a:r>
          </a:p>
          <a:p>
            <a:pPr lvl="3" indent="-387350"/>
            <a:r>
              <a:rPr lang="zh-CN" altLang="en-US" dirty="0"/>
              <a:t>第四级</a:t>
            </a:r>
          </a:p>
          <a:p>
            <a:pPr lvl="4" indent="-398780"/>
            <a:r>
              <a:rPr lang="zh-CN" altLang="en-US" dirty="0"/>
              <a:t>第五级</a:t>
            </a:r>
          </a:p>
        </p:txBody>
      </p:sp>
      <p:sp>
        <p:nvSpPr>
          <p:cNvPr id="13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 algn="l">
              <a:spcBef>
                <a:spcPct val="0"/>
              </a:spcBef>
              <a:buFontTx/>
              <a:buNone/>
              <a:defRPr sz="1200" b="0">
                <a:latin typeface="Verdana" panose="020B0604030504040204" pitchFamily="34" charset="0"/>
                <a:ea typeface="宋体" panose="02010600030101010101" pitchFamily="2" charset="-122"/>
                <a:cs typeface="+mn-cs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1FD95657-9DE6-4C97-A6A0-7A763C1942AD}" type="datetime1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 panose="020B0604030504040204" pitchFamily="34" charset="0"/>
                <a:ea typeface="宋体" panose="02010600030101010101" pitchFamily="2" charset="-122"/>
                <a:cs typeface="+mn-cs"/>
              </a:rPr>
              <a:t>9/7/2022</a:t>
            </a:fld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erdana" panose="020B060403050404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4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 algn="ctr">
              <a:spcBef>
                <a:spcPct val="0"/>
              </a:spcBef>
              <a:buFontTx/>
              <a:buNone/>
              <a:defRPr sz="1200" b="0">
                <a:latin typeface="Verdana" panose="020B0604030504040204" pitchFamily="34" charset="0"/>
                <a:ea typeface="宋体" panose="02010600030101010101" pitchFamily="2" charset="-122"/>
                <a:cs typeface="+mn-cs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erdana" panose="020B060403050404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5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 algn="r">
              <a:buFont typeface="Arial" panose="020B0604020202020204" pitchFamily="34" charset="0"/>
              <a:defRPr sz="1200" b="0"/>
            </a:lvl1pPr>
          </a:lstStyle>
          <a:p>
            <a:pPr lvl="0" eaLnBrk="1" fontAlgn="base" hangingPunct="1">
              <a:buNone/>
            </a:pPr>
            <a:fld id="{9A0DB2DC-4C9A-4742-B13C-FB6460FD3503}" type="slidenum">
              <a:rPr lang="en-US" altLang="zh-CN" strike="noStrike" noProof="1" dirty="0">
                <a:latin typeface="楷体_GB2312"/>
                <a:ea typeface="宋体" panose="02010600030101010101" pitchFamily="2" charset="-122"/>
                <a:cs typeface="+mn-cs"/>
              </a:rPr>
              <a:t>‹#›</a:t>
            </a:fld>
            <a:endParaRPr lang="en-US" altLang="zh-CN" strike="noStrike" noProof="1">
              <a:latin typeface="楷体_GB2312"/>
              <a:ea typeface="宋体" panose="02010600030101010101" pitchFamily="2" charset="-122"/>
            </a:endParaRPr>
          </a:p>
        </p:txBody>
      </p:sp>
      <p:pic>
        <p:nvPicPr>
          <p:cNvPr id="4106" name="图片 11" descr="1_170630150925_1 拷贝.jpg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0" y="0"/>
            <a:ext cx="9144000" cy="2143125"/>
          </a:xfrm>
          <a:prstGeom prst="rect">
            <a:avLst/>
          </a:prstGeom>
          <a:noFill/>
          <a:ln w="9525">
            <a:noFill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</p:sldLayoutIdLst>
  <p:transition advClick="0"/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panose="020B0604020202020204" pitchFamily="34" charset="0"/>
          <a:ea typeface="黑体" panose="02010609060101010101" pitchFamily="49" charset="-122"/>
          <a:cs typeface="Arial" panose="020B0604020202020204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panose="020B0604020202020204" pitchFamily="34" charset="0"/>
          <a:ea typeface="黑体" panose="02010609060101010101" pitchFamily="49" charset="-122"/>
          <a:cs typeface="Arial" panose="020B0604020202020204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panose="020B0604020202020204" pitchFamily="34" charset="0"/>
          <a:ea typeface="黑体" panose="02010609060101010101" pitchFamily="49" charset="-122"/>
          <a:cs typeface="Arial" panose="020B0604020202020204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panose="020B0604020202020204" pitchFamily="34" charset="0"/>
          <a:ea typeface="黑体" panose="02010609060101010101" pitchFamily="49" charset="-122"/>
          <a:cs typeface="Arial" panose="020B0604020202020204" pitchFamily="34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panose="020B0604020202020204" pitchFamily="34" charset="0"/>
          <a:ea typeface="黑体" panose="02010609060101010101" pitchFamily="49" charset="-122"/>
          <a:cs typeface="Arial" panose="020B0604020202020204" pitchFamily="34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panose="020B0604020202020204" pitchFamily="34" charset="0"/>
          <a:ea typeface="黑体" panose="02010609060101010101" pitchFamily="49" charset="-122"/>
          <a:cs typeface="Arial" panose="020B0604020202020204" pitchFamily="34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panose="020B0604020202020204" pitchFamily="34" charset="0"/>
          <a:ea typeface="黑体" panose="02010609060101010101" pitchFamily="49" charset="-122"/>
          <a:cs typeface="Arial" panose="020B0604020202020204" pitchFamily="34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panose="020B0604020202020204" pitchFamily="34" charset="0"/>
          <a:ea typeface="黑体" panose="02010609060101010101" pitchFamily="49" charset="-122"/>
          <a:cs typeface="Arial" panose="020B0604020202020204" pitchFamily="34" charset="0"/>
        </a:defRPr>
      </a:lvl9pPr>
    </p:titleStyle>
    <p:bodyStyle>
      <a:lvl1pPr marL="469900" indent="-4699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o"/>
        <a:defRPr sz="3000">
          <a:solidFill>
            <a:schemeClr val="tx1"/>
          </a:solidFill>
          <a:latin typeface="+mn-lt"/>
          <a:ea typeface="+mn-ea"/>
          <a:cs typeface="楷体_GB2312"/>
        </a:defRPr>
      </a:lvl1pPr>
      <a:lvl2pPr marL="908050" indent="-43688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n"/>
        <a:defRPr sz="2600">
          <a:solidFill>
            <a:schemeClr val="tx1"/>
          </a:solidFill>
          <a:latin typeface="+mn-lt"/>
          <a:ea typeface="+mn-ea"/>
          <a:cs typeface="楷体_GB2312"/>
        </a:defRPr>
      </a:lvl2pPr>
      <a:lvl3pPr marL="1304925" indent="-395605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o"/>
        <a:defRPr sz="2300">
          <a:solidFill>
            <a:schemeClr val="tx1"/>
          </a:solidFill>
          <a:latin typeface="+mn-lt"/>
          <a:ea typeface="+mn-ea"/>
          <a:cs typeface="楷体_GB2312"/>
        </a:defRPr>
      </a:lvl3pPr>
      <a:lvl4pPr marL="1694180" indent="-3873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n"/>
        <a:defRPr sz="2000">
          <a:solidFill>
            <a:schemeClr val="tx1"/>
          </a:solidFill>
          <a:latin typeface="+mn-lt"/>
          <a:ea typeface="+mn-ea"/>
          <a:cs typeface="楷体_GB2312"/>
        </a:defRPr>
      </a:lvl4pPr>
      <a:lvl5pPr marL="2094230" indent="-398780" algn="l" rtl="0" eaLnBrk="0" fontAlgn="base" hangingPunct="0">
        <a:spcBef>
          <a:spcPct val="250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§"/>
        <a:defRPr sz="2000">
          <a:solidFill>
            <a:schemeClr val="tx1"/>
          </a:solidFill>
          <a:latin typeface="+mn-lt"/>
          <a:ea typeface="+mn-ea"/>
          <a:cs typeface="楷体_GB2312"/>
        </a:defRPr>
      </a:lvl5pPr>
      <a:lvl6pPr marL="2551430" indent="-398780" algn="l" rtl="0" eaLnBrk="0" fontAlgn="base" hangingPunct="0">
        <a:spcBef>
          <a:spcPct val="250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6pPr>
      <a:lvl7pPr marL="3008630" indent="-398780" algn="l" rtl="0" eaLnBrk="0" fontAlgn="base" hangingPunct="0">
        <a:spcBef>
          <a:spcPct val="250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7pPr>
      <a:lvl8pPr marL="3465830" indent="-398780" algn="l" rtl="0" eaLnBrk="0" fontAlgn="base" hangingPunct="0">
        <a:spcBef>
          <a:spcPct val="250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8pPr>
      <a:lvl9pPr marL="3923030" indent="-398780" algn="l" rtl="0" eaLnBrk="0" fontAlgn="base" hangingPunct="0">
        <a:spcBef>
          <a:spcPct val="250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AutoShape 4"/>
          <p:cNvSpPr>
            <a:spLocks noChangeArrowheads="1"/>
          </p:cNvSpPr>
          <p:nvPr/>
        </p:nvSpPr>
        <p:spPr bwMode="auto">
          <a:xfrm>
            <a:off x="611188" y="2024063"/>
            <a:ext cx="7958138" cy="109538"/>
          </a:xfrm>
          <a:custGeom>
            <a:avLst/>
            <a:gdLst>
              <a:gd name="T0" fmla="*/ 0 w 1000"/>
              <a:gd name="T1" fmla="*/ 0 h 1000"/>
              <a:gd name="T2" fmla="*/ 585 w 1000"/>
              <a:gd name="T3" fmla="*/ 0 h 1000"/>
              <a:gd name="T4" fmla="*/ 585 w 1000"/>
              <a:gd name="T5" fmla="*/ 1000 h 1000"/>
              <a:gd name="T6" fmla="*/ 0 w 1000"/>
              <a:gd name="T7" fmla="*/ 1000 h 1000"/>
              <a:gd name="T8" fmla="*/ 0 w 1000"/>
              <a:gd name="T9" fmla="*/ 0 h 1000"/>
              <a:gd name="T10" fmla="*/ 1000 w 1000"/>
              <a:gd name="T11" fmla="*/ 0 h 100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1000" h="1000" stroke="0">
                <a:moveTo>
                  <a:pt x="0" y="0"/>
                </a:moveTo>
                <a:lnTo>
                  <a:pt x="585" y="0"/>
                </a:lnTo>
                <a:lnTo>
                  <a:pt x="585" y="1000"/>
                </a:lnTo>
                <a:lnTo>
                  <a:pt x="0" y="1000"/>
                </a:lnTo>
                <a:lnTo>
                  <a:pt x="0" y="0"/>
                </a:lnTo>
                <a:close/>
              </a:path>
              <a:path w="1000" h="1000">
                <a:moveTo>
                  <a:pt x="0" y="0"/>
                </a:moveTo>
                <a:lnTo>
                  <a:pt x="1000" y="0"/>
                </a:lnTo>
              </a:path>
            </a:pathLst>
          </a:custGeom>
          <a:solidFill>
            <a:schemeClr val="accent2"/>
          </a:solidFill>
          <a:ln w="9525">
            <a:solidFill>
              <a:schemeClr val="accent2"/>
            </a:solidFill>
            <a:round/>
          </a:ln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300" b="1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051" name="Rectangle 2"/>
          <p:cNvSpPr>
            <a:spLocks noGrp="1"/>
          </p:cNvSpPr>
          <p:nvPr>
            <p:ph type="title"/>
          </p:nvPr>
        </p:nvSpPr>
        <p:spPr>
          <a:xfrm>
            <a:off x="574675" y="700088"/>
            <a:ext cx="8001000" cy="1216025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lstStyle/>
          <a:p>
            <a:pPr lvl="0"/>
            <a:r>
              <a:rPr lang="zh-CN" altLang="en-US" dirty="0"/>
              <a:t>单击此处编辑母版标题样式</a:t>
            </a:r>
          </a:p>
        </p:txBody>
      </p:sp>
      <p:sp>
        <p:nvSpPr>
          <p:cNvPr id="2052" name="Rectangle 3"/>
          <p:cNvSpPr>
            <a:spLocks noGrp="1"/>
          </p:cNvSpPr>
          <p:nvPr>
            <p:ph type="body"/>
          </p:nvPr>
        </p:nvSpPr>
        <p:spPr>
          <a:xfrm>
            <a:off x="539750" y="2349500"/>
            <a:ext cx="8001000" cy="2663825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 indent="-436245"/>
            <a:r>
              <a:rPr lang="zh-CN" altLang="en-US" dirty="0"/>
              <a:t>第二级</a:t>
            </a:r>
          </a:p>
          <a:p>
            <a:pPr lvl="2" indent="-394970"/>
            <a:r>
              <a:rPr lang="zh-CN" altLang="en-US" dirty="0"/>
              <a:t>第三级</a:t>
            </a:r>
          </a:p>
          <a:p>
            <a:pPr lvl="3" indent="-387350"/>
            <a:r>
              <a:rPr lang="zh-CN" altLang="en-US" dirty="0"/>
              <a:t>第四级</a:t>
            </a:r>
          </a:p>
          <a:p>
            <a:pPr lvl="4" indent="-398780"/>
            <a:r>
              <a:rPr lang="zh-CN" altLang="en-US" dirty="0"/>
              <a:t>第五级</a:t>
            </a:r>
          </a:p>
        </p:txBody>
      </p:sp>
      <p:pic>
        <p:nvPicPr>
          <p:cNvPr id="2053" name="图片 8" descr="1_170628142834_1 拷贝.jpg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0" y="0"/>
            <a:ext cx="9144000" cy="1524000"/>
          </a:xfrm>
          <a:prstGeom prst="rect">
            <a:avLst/>
          </a:prstGeom>
          <a:noFill/>
          <a:ln w="9525">
            <a:noFill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  <p:sldLayoutId id="2147483711" r:id="rId12"/>
  </p:sldLayoutIdLst>
  <p:transition advClick="0"/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panose="020B0604020202020204" pitchFamily="34" charset="0"/>
          <a:ea typeface="黑体" panose="02010609060101010101" pitchFamily="49" charset="-122"/>
          <a:cs typeface="Arial" panose="020B0604020202020204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panose="020B0604020202020204" pitchFamily="34" charset="0"/>
          <a:ea typeface="黑体" panose="02010609060101010101" pitchFamily="49" charset="-122"/>
          <a:cs typeface="Arial" panose="020B0604020202020204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panose="020B0604020202020204" pitchFamily="34" charset="0"/>
          <a:ea typeface="黑体" panose="02010609060101010101" pitchFamily="49" charset="-122"/>
          <a:cs typeface="Arial" panose="020B0604020202020204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panose="020B0604020202020204" pitchFamily="34" charset="0"/>
          <a:ea typeface="黑体" panose="02010609060101010101" pitchFamily="49" charset="-122"/>
          <a:cs typeface="Arial" panose="020B0604020202020204" pitchFamily="34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panose="020B0604020202020204" pitchFamily="34" charset="0"/>
          <a:ea typeface="黑体" panose="02010609060101010101" pitchFamily="49" charset="-122"/>
          <a:cs typeface="Arial" panose="020B0604020202020204" pitchFamily="34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panose="020B0604020202020204" pitchFamily="34" charset="0"/>
          <a:ea typeface="黑体" panose="02010609060101010101" pitchFamily="49" charset="-122"/>
          <a:cs typeface="Arial" panose="020B0604020202020204" pitchFamily="34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panose="020B0604020202020204" pitchFamily="34" charset="0"/>
          <a:ea typeface="黑体" panose="02010609060101010101" pitchFamily="49" charset="-122"/>
          <a:cs typeface="Arial" panose="020B0604020202020204" pitchFamily="34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panose="020B0604020202020204" pitchFamily="34" charset="0"/>
          <a:ea typeface="黑体" panose="02010609060101010101" pitchFamily="49" charset="-122"/>
          <a:cs typeface="Arial" panose="020B0604020202020204" pitchFamily="34" charset="0"/>
        </a:defRPr>
      </a:lvl9pPr>
    </p:titleStyle>
    <p:bodyStyle>
      <a:lvl1pPr marL="469900" indent="-4699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o"/>
        <a:defRPr sz="3000">
          <a:solidFill>
            <a:schemeClr val="tx1"/>
          </a:solidFill>
          <a:latin typeface="+mn-lt"/>
          <a:ea typeface="+mn-ea"/>
          <a:cs typeface="楷体_GB2312"/>
        </a:defRPr>
      </a:lvl1pPr>
      <a:lvl2pPr marL="908050" indent="-43688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n"/>
        <a:defRPr sz="2600">
          <a:solidFill>
            <a:schemeClr val="tx1"/>
          </a:solidFill>
          <a:latin typeface="+mn-lt"/>
          <a:ea typeface="+mn-ea"/>
          <a:cs typeface="楷体_GB2312"/>
        </a:defRPr>
      </a:lvl2pPr>
      <a:lvl3pPr marL="1304925" indent="-395605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o"/>
        <a:defRPr sz="2300">
          <a:solidFill>
            <a:schemeClr val="tx1"/>
          </a:solidFill>
          <a:latin typeface="+mn-lt"/>
          <a:ea typeface="+mn-ea"/>
          <a:cs typeface="楷体_GB2312"/>
        </a:defRPr>
      </a:lvl3pPr>
      <a:lvl4pPr marL="1694180" indent="-3873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n"/>
        <a:defRPr sz="2000">
          <a:solidFill>
            <a:schemeClr val="tx1"/>
          </a:solidFill>
          <a:latin typeface="+mn-lt"/>
          <a:ea typeface="+mn-ea"/>
          <a:cs typeface="楷体_GB2312"/>
        </a:defRPr>
      </a:lvl4pPr>
      <a:lvl5pPr marL="2094230" indent="-398780" algn="l" rtl="0" eaLnBrk="0" fontAlgn="base" hangingPunct="0">
        <a:spcBef>
          <a:spcPct val="250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§"/>
        <a:defRPr sz="2000">
          <a:solidFill>
            <a:schemeClr val="tx1"/>
          </a:solidFill>
          <a:latin typeface="+mn-lt"/>
          <a:ea typeface="+mn-ea"/>
          <a:cs typeface="楷体_GB2312"/>
        </a:defRPr>
      </a:lvl5pPr>
      <a:lvl6pPr marL="2551430" indent="-398780" algn="l" rtl="0" eaLnBrk="0" fontAlgn="base" hangingPunct="0">
        <a:spcBef>
          <a:spcPct val="250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6pPr>
      <a:lvl7pPr marL="3008630" indent="-398780" algn="l" rtl="0" eaLnBrk="0" fontAlgn="base" hangingPunct="0">
        <a:spcBef>
          <a:spcPct val="250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7pPr>
      <a:lvl8pPr marL="3465830" indent="-398780" algn="l" rtl="0" eaLnBrk="0" fontAlgn="base" hangingPunct="0">
        <a:spcBef>
          <a:spcPct val="250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8pPr>
      <a:lvl9pPr marL="3923030" indent="-398780" algn="l" rtl="0" eaLnBrk="0" fontAlgn="base" hangingPunct="0">
        <a:spcBef>
          <a:spcPct val="250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9.xml"/><Relationship Id="rId1" Type="http://schemas.openxmlformats.org/officeDocument/2006/relationships/tags" Target="../tags/tag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Rectangle 2"/>
          <p:cNvSpPr>
            <a:spLocks noGrp="1"/>
          </p:cNvSpPr>
          <p:nvPr>
            <p:ph type="ctrTitle" idx="4294967295"/>
          </p:nvPr>
        </p:nvSpPr>
        <p:spPr>
          <a:xfrm>
            <a:off x="468313" y="2563813"/>
            <a:ext cx="8143875" cy="1509712"/>
          </a:xfrm>
          <a:ln/>
        </p:spPr>
        <p:txBody>
          <a:bodyPr vert="horz" wrap="square" lIns="91440" tIns="45720" rIns="91440" bIns="45720" anchor="ctr" anchorCtr="0"/>
          <a:lstStyle>
            <a:lvl1pPr lvl="0">
              <a:defRPr/>
            </a:lvl1pPr>
          </a:lstStyle>
          <a:p>
            <a:pPr lvl="0" algn="ctr" eaLnBrk="1" hangingPunct="1">
              <a:lnSpc>
                <a:spcPct val="130000"/>
              </a:lnSpc>
              <a:buClrTx/>
              <a:buSzTx/>
              <a:buFontTx/>
            </a:pPr>
            <a:r>
              <a:rPr lang="zh-CN" altLang="en-US" sz="4000" b="1"/>
              <a:t>经费申请及报销操作流程</a:t>
            </a:r>
            <a:r>
              <a:rPr lang="zh-CN" altLang="en-US" sz="4000" b="1" dirty="0"/>
              <a:t>演示</a:t>
            </a:r>
            <a:endParaRPr lang="zh-CN" altLang="en-US" sz="4000" b="1" dirty="0">
              <a:solidFill>
                <a:schemeClr val="tx1"/>
              </a:solidFill>
              <a:latin typeface="仿宋" panose="02010609060101010101" pitchFamily="49" charset="-122"/>
              <a:ea typeface="仿宋" panose="02010609060101010101" pitchFamily="49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4002405" y="5022215"/>
            <a:ext cx="4150995" cy="49148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noProof="1">
                <a:solidFill>
                  <a:schemeClr val="tx2"/>
                </a:solidFill>
                <a:latin typeface="楷体_GB2312"/>
                <a:ea typeface="楷体_GB2312"/>
                <a:cs typeface="+mn-cs"/>
              </a:rPr>
              <a:t>———</a:t>
            </a:r>
            <a:r>
              <a:rPr lang="zh-CN" altLang="en-US" noProof="1">
                <a:solidFill>
                  <a:schemeClr val="tx2"/>
                </a:solidFill>
                <a:latin typeface="楷体_GB2312"/>
                <a:ea typeface="楷体_GB2312"/>
                <a:cs typeface="+mn-cs"/>
                <a:sym typeface="+mn-ea"/>
              </a:rPr>
              <a:t>电脑客户端操作流程</a:t>
            </a:r>
            <a:endParaRPr lang="zh-CN" altLang="en-US" noProof="0" dirty="0">
              <a:solidFill>
                <a:schemeClr val="tx2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</p:spTree>
    <p:custDataLst>
      <p:tags r:id="rId1"/>
    </p:custDataLst>
  </p:cSld>
  <p:clrMapOvr>
    <a:masterClrMapping/>
  </p:clrMapOvr>
  <p:transition advClick="0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4">
            <a:extLst>
              <a:ext uri="{FF2B5EF4-FFF2-40B4-BE49-F238E27FC236}">
                <a16:creationId xmlns:a16="http://schemas.microsoft.com/office/drawing/2014/main" id="{C814C336-572B-1779-A0BA-383799FD2BA5}"/>
              </a:ext>
            </a:extLst>
          </p:cNvPr>
          <p:cNvSpPr>
            <a:spLocks noGrp="1"/>
          </p:cNvSpPr>
          <p:nvPr/>
        </p:nvSpPr>
        <p:spPr>
          <a:xfrm>
            <a:off x="917575" y="4119335"/>
            <a:ext cx="7310438" cy="2521640"/>
          </a:xfrm>
          <a:prstGeom prst="rect">
            <a:avLst/>
          </a:prstGeom>
          <a:noFill/>
          <a:ln w="9525">
            <a:noFill/>
          </a:ln>
        </p:spPr>
        <p:txBody>
          <a:bodyPr wrap="square" lIns="91440" tIns="45720" rIns="91440" bIns="45720" anchor="t" anchorCtr="0"/>
          <a:lstStyle/>
          <a:p>
            <a:pPr marL="469900" indent="-469900" algn="ctr" eaLnBrk="0" hangingPunct="0">
              <a:spcBef>
                <a:spcPct val="20000"/>
              </a:spcBef>
              <a:buClr>
                <a:schemeClr val="accent2"/>
              </a:buClr>
            </a:pPr>
            <a:endParaRPr lang="zh-CN" altLang="en-US" sz="1800" dirty="0">
              <a:latin typeface="宋体" panose="02010600030101010101" pitchFamily="2" charset="-122"/>
              <a:ea typeface="宋体" panose="02010600030101010101" pitchFamily="2" charset="-122"/>
              <a:sym typeface="楷体_GB2312"/>
            </a:endParaRPr>
          </a:p>
        </p:txBody>
      </p:sp>
      <p:sp>
        <p:nvSpPr>
          <p:cNvPr id="3" name="内容占位符 4">
            <a:extLst>
              <a:ext uri="{FF2B5EF4-FFF2-40B4-BE49-F238E27FC236}">
                <a16:creationId xmlns:a16="http://schemas.microsoft.com/office/drawing/2014/main" id="{A8AC0F95-9C76-33F3-1703-DBAFE4DF645D}"/>
              </a:ext>
            </a:extLst>
          </p:cNvPr>
          <p:cNvSpPr>
            <a:spLocks noGrp="1"/>
          </p:cNvSpPr>
          <p:nvPr/>
        </p:nvSpPr>
        <p:spPr>
          <a:xfrm>
            <a:off x="914400" y="3030479"/>
            <a:ext cx="7313613" cy="288802"/>
          </a:xfrm>
          <a:prstGeom prst="rect">
            <a:avLst/>
          </a:prstGeom>
          <a:noFill/>
          <a:ln w="9525">
            <a:noFill/>
          </a:ln>
        </p:spPr>
        <p:txBody>
          <a:bodyPr wrap="square" lIns="91440" tIns="45720" rIns="91440" bIns="45720" anchor="t" anchorCtr="0"/>
          <a:lstStyle/>
          <a:p>
            <a:pPr marL="469900" indent="-469900" eaLnBrk="0" hangingPunct="0">
              <a:spcBef>
                <a:spcPct val="20000"/>
              </a:spcBef>
              <a:buClr>
                <a:schemeClr val="accent2"/>
              </a:buClr>
            </a:pPr>
            <a:r>
              <a:rPr lang="en-US" altLang="zh-CN" sz="1800" dirty="0">
                <a:latin typeface="宋体" panose="02010600030101010101" pitchFamily="2" charset="-122"/>
                <a:ea typeface="宋体" panose="02010600030101010101" pitchFamily="2" charset="-122"/>
                <a:sym typeface="楷体_GB2312"/>
              </a:rPr>
              <a:t>1</a:t>
            </a:r>
            <a:r>
              <a:rPr lang="zh-CN" altLang="en-US" sz="1800" dirty="0">
                <a:latin typeface="宋体" panose="02010600030101010101" pitchFamily="2" charset="-122"/>
                <a:ea typeface="宋体" panose="02010600030101010101" pitchFamily="2" charset="-122"/>
                <a:sym typeface="楷体_GB2312"/>
              </a:rPr>
              <a:t>、此次经费申请单据的基础信息，带“</a:t>
            </a:r>
            <a:r>
              <a:rPr lang="en-US" altLang="zh-CN" sz="1800" dirty="0">
                <a:latin typeface="宋体" panose="02010600030101010101" pitchFamily="2" charset="-122"/>
                <a:ea typeface="宋体" panose="02010600030101010101" pitchFamily="2" charset="-122"/>
                <a:sym typeface="楷体_GB2312"/>
              </a:rPr>
              <a:t>*</a:t>
            </a:r>
            <a:r>
              <a:rPr lang="zh-CN" altLang="en-US" sz="1800" dirty="0">
                <a:latin typeface="宋体" panose="02010600030101010101" pitchFamily="2" charset="-122"/>
                <a:ea typeface="宋体" panose="02010600030101010101" pitchFamily="2" charset="-122"/>
                <a:sym typeface="楷体_GB2312"/>
              </a:rPr>
              <a:t>”为必填项</a:t>
            </a:r>
            <a:endParaRPr lang="en-US" altLang="zh-CN" sz="1800" dirty="0">
              <a:latin typeface="宋体" panose="02010600030101010101" pitchFamily="2" charset="-122"/>
              <a:ea typeface="宋体" panose="02010600030101010101" pitchFamily="2" charset="-122"/>
              <a:sym typeface="楷体_GB2312"/>
            </a:endParaRPr>
          </a:p>
        </p:txBody>
      </p:sp>
      <p:sp>
        <p:nvSpPr>
          <p:cNvPr id="4" name="内容占位符 4">
            <a:extLst>
              <a:ext uri="{FF2B5EF4-FFF2-40B4-BE49-F238E27FC236}">
                <a16:creationId xmlns:a16="http://schemas.microsoft.com/office/drawing/2014/main" id="{1BF683FC-8A12-A4B0-1D3E-EB98575318E8}"/>
              </a:ext>
            </a:extLst>
          </p:cNvPr>
          <p:cNvSpPr>
            <a:spLocks noGrp="1"/>
          </p:cNvSpPr>
          <p:nvPr/>
        </p:nvSpPr>
        <p:spPr>
          <a:xfrm>
            <a:off x="903510" y="3418109"/>
            <a:ext cx="7313613" cy="736037"/>
          </a:xfrm>
          <a:prstGeom prst="rect">
            <a:avLst/>
          </a:prstGeom>
          <a:noFill/>
          <a:ln w="9525">
            <a:noFill/>
          </a:ln>
        </p:spPr>
        <p:txBody>
          <a:bodyPr wrap="square" lIns="91440" tIns="45720" rIns="91440" bIns="45720" anchor="t" anchorCtr="0"/>
          <a:lstStyle/>
          <a:p>
            <a:pPr marL="469900" indent="-469900" eaLnBrk="0" hangingPunct="0">
              <a:spcBef>
                <a:spcPct val="20000"/>
              </a:spcBef>
              <a:buClr>
                <a:schemeClr val="accent2"/>
              </a:buClr>
            </a:pPr>
            <a:r>
              <a:rPr lang="en-US" altLang="zh-CN" sz="1800" dirty="0">
                <a:latin typeface="宋体" panose="02010600030101010101" pitchFamily="2" charset="-122"/>
                <a:ea typeface="宋体" panose="02010600030101010101" pitchFamily="2" charset="-122"/>
                <a:sym typeface="楷体_GB2312"/>
              </a:rPr>
              <a:t>2</a:t>
            </a:r>
            <a:r>
              <a:rPr lang="zh-CN" altLang="en-US" sz="1800" dirty="0">
                <a:latin typeface="宋体" panose="02010600030101010101" pitchFamily="2" charset="-122"/>
                <a:ea typeface="宋体" panose="02010600030101010101" pitchFamily="2" charset="-122"/>
                <a:sym typeface="楷体_GB2312"/>
              </a:rPr>
              <a:t>、此次经费申请单据的明细项目，所有明细项申请金额总和即为“</a:t>
            </a:r>
            <a:r>
              <a:rPr lang="en-US" altLang="zh-CN" sz="1800" dirty="0">
                <a:latin typeface="宋体" panose="02010600030101010101" pitchFamily="2" charset="-122"/>
                <a:ea typeface="宋体" panose="02010600030101010101" pitchFamily="2" charset="-122"/>
                <a:sym typeface="楷体_GB2312"/>
              </a:rPr>
              <a:t>1</a:t>
            </a:r>
            <a:r>
              <a:rPr lang="zh-CN" altLang="en-US" sz="1800" dirty="0">
                <a:latin typeface="宋体" panose="02010600030101010101" pitchFamily="2" charset="-122"/>
                <a:ea typeface="宋体" panose="02010600030101010101" pitchFamily="2" charset="-122"/>
                <a:sym typeface="楷体_GB2312"/>
              </a:rPr>
              <a:t>”中申请金额（小写），请注意核对。</a:t>
            </a:r>
          </a:p>
        </p:txBody>
      </p:sp>
      <p:sp>
        <p:nvSpPr>
          <p:cNvPr id="5" name="内容占位符 4">
            <a:extLst>
              <a:ext uri="{FF2B5EF4-FFF2-40B4-BE49-F238E27FC236}">
                <a16:creationId xmlns:a16="http://schemas.microsoft.com/office/drawing/2014/main" id="{C789D207-3C6C-F539-F58D-86F98EE68B59}"/>
              </a:ext>
            </a:extLst>
          </p:cNvPr>
          <p:cNvSpPr>
            <a:spLocks noGrp="1"/>
          </p:cNvSpPr>
          <p:nvPr/>
        </p:nvSpPr>
        <p:spPr>
          <a:xfrm>
            <a:off x="903506" y="4049472"/>
            <a:ext cx="7336984" cy="1899703"/>
          </a:xfrm>
          <a:prstGeom prst="rect">
            <a:avLst/>
          </a:prstGeom>
          <a:noFill/>
          <a:ln w="9525">
            <a:noFill/>
          </a:ln>
        </p:spPr>
        <p:txBody>
          <a:bodyPr wrap="square" lIns="91440" tIns="45720" rIns="91440" bIns="45720" anchor="t" anchorCtr="0"/>
          <a:lstStyle/>
          <a:p>
            <a:pPr marL="469900" indent="-469900" eaLnBrk="0" hangingPunct="0">
              <a:spcBef>
                <a:spcPct val="20000"/>
              </a:spcBef>
              <a:buClr>
                <a:schemeClr val="accent2"/>
              </a:buClr>
            </a:pPr>
            <a:r>
              <a:rPr lang="en-US" altLang="zh-CN" sz="1800" dirty="0">
                <a:latin typeface="宋体" panose="02010600030101010101" pitchFamily="2" charset="-122"/>
                <a:ea typeface="宋体" panose="02010600030101010101" pitchFamily="2" charset="-122"/>
                <a:sym typeface="楷体_GB2312"/>
              </a:rPr>
              <a:t>3</a:t>
            </a:r>
            <a:r>
              <a:rPr lang="zh-CN" altLang="en-US" sz="1800" dirty="0">
                <a:latin typeface="宋体" panose="02010600030101010101" pitchFamily="2" charset="-122"/>
                <a:ea typeface="宋体" panose="02010600030101010101" pitchFamily="2" charset="-122"/>
                <a:sym typeface="楷体_GB2312"/>
              </a:rPr>
              <a:t>、功能栏</a:t>
            </a:r>
            <a:endParaRPr lang="en-US" altLang="zh-CN" sz="1800" dirty="0">
              <a:latin typeface="宋体" panose="02010600030101010101" pitchFamily="2" charset="-122"/>
              <a:ea typeface="宋体" panose="02010600030101010101" pitchFamily="2" charset="-122"/>
              <a:sym typeface="楷体_GB2312"/>
            </a:endParaRPr>
          </a:p>
          <a:p>
            <a:pPr marL="469900" indent="-469900" eaLnBrk="0" hangingPunct="0">
              <a:spcBef>
                <a:spcPct val="20000"/>
              </a:spcBef>
              <a:buClr>
                <a:schemeClr val="accent2"/>
              </a:buClr>
            </a:pPr>
            <a:r>
              <a:rPr lang="zh-CN" altLang="en-US" sz="1800" dirty="0">
                <a:latin typeface="宋体" panose="02010600030101010101" pitchFamily="2" charset="-122"/>
                <a:ea typeface="宋体" panose="02010600030101010101" pitchFamily="2" charset="-122"/>
                <a:sym typeface="楷体_GB2312"/>
              </a:rPr>
              <a:t>注：修改应在单据送审之前，如已送审需要审核人员退回单据后再修改</a:t>
            </a:r>
            <a:endParaRPr lang="en-US" altLang="zh-CN" sz="1800" dirty="0">
              <a:latin typeface="宋体" panose="02010600030101010101" pitchFamily="2" charset="-122"/>
              <a:ea typeface="宋体" panose="02010600030101010101" pitchFamily="2" charset="-122"/>
              <a:sym typeface="楷体_GB2312"/>
            </a:endParaRPr>
          </a:p>
          <a:p>
            <a:pPr marL="469900" indent="-469900" eaLnBrk="0" hangingPunct="0">
              <a:spcBef>
                <a:spcPct val="20000"/>
              </a:spcBef>
              <a:buClr>
                <a:schemeClr val="accent2"/>
              </a:buClr>
            </a:pPr>
            <a:r>
              <a:rPr lang="en-US" altLang="zh-CN" sz="1800" dirty="0">
                <a:latin typeface="宋体" panose="02010600030101010101" pitchFamily="2" charset="-122"/>
                <a:ea typeface="宋体" panose="02010600030101010101" pitchFamily="2" charset="-122"/>
                <a:sym typeface="楷体_GB2312"/>
              </a:rPr>
              <a:t>    </a:t>
            </a:r>
            <a:r>
              <a:rPr lang="zh-CN" altLang="en-US" sz="1800" dirty="0">
                <a:latin typeface="宋体" panose="02010600030101010101" pitchFamily="2" charset="-122"/>
                <a:ea typeface="宋体" panose="02010600030101010101" pitchFamily="2" charset="-122"/>
                <a:sym typeface="楷体_GB2312"/>
              </a:rPr>
              <a:t>打印需要单据全部审核完后</a:t>
            </a:r>
            <a:endParaRPr lang="en-US" altLang="zh-CN" sz="1800" dirty="0">
              <a:latin typeface="宋体" panose="02010600030101010101" pitchFamily="2" charset="-122"/>
              <a:ea typeface="宋体" panose="02010600030101010101" pitchFamily="2" charset="-122"/>
              <a:sym typeface="楷体_GB2312"/>
            </a:endParaRPr>
          </a:p>
          <a:p>
            <a:pPr marL="469900" indent="-469900" eaLnBrk="0" hangingPunct="0">
              <a:spcBef>
                <a:spcPct val="20000"/>
              </a:spcBef>
              <a:buClr>
                <a:schemeClr val="accent2"/>
              </a:buClr>
            </a:pPr>
            <a:r>
              <a:rPr lang="en-US" altLang="zh-CN" sz="1800" dirty="0">
                <a:latin typeface="宋体" panose="02010600030101010101" pitchFamily="2" charset="-122"/>
                <a:ea typeface="宋体" panose="02010600030101010101" pitchFamily="2" charset="-122"/>
                <a:sym typeface="楷体_GB2312"/>
              </a:rPr>
              <a:t>    </a:t>
            </a:r>
            <a:r>
              <a:rPr lang="zh-CN" altLang="en-US" sz="1800" dirty="0">
                <a:latin typeface="宋体" panose="02010600030101010101" pitchFamily="2" charset="-122"/>
                <a:ea typeface="宋体" panose="02010600030101010101" pitchFamily="2" charset="-122"/>
                <a:sym typeface="楷体_GB2312"/>
              </a:rPr>
              <a:t>查看当前单据审核进度可通过点击“审核流程”</a:t>
            </a:r>
            <a:endParaRPr lang="en-US" altLang="zh-CN" sz="1800" dirty="0">
              <a:latin typeface="宋体" panose="02010600030101010101" pitchFamily="2" charset="-122"/>
              <a:ea typeface="宋体" panose="02010600030101010101" pitchFamily="2" charset="-122"/>
              <a:sym typeface="楷体_GB2312"/>
            </a:endParaRPr>
          </a:p>
          <a:p>
            <a:pPr marL="469900" indent="-469900" eaLnBrk="0" hangingPunct="0">
              <a:spcBef>
                <a:spcPct val="20000"/>
              </a:spcBef>
              <a:buClr>
                <a:schemeClr val="accent2"/>
              </a:buClr>
            </a:pPr>
            <a:r>
              <a:rPr lang="en-US" altLang="zh-CN" sz="1800" dirty="0">
                <a:latin typeface="宋体" panose="02010600030101010101" pitchFamily="2" charset="-122"/>
                <a:ea typeface="宋体" panose="02010600030101010101" pitchFamily="2" charset="-122"/>
                <a:sym typeface="楷体_GB2312"/>
              </a:rPr>
              <a:t>    </a:t>
            </a:r>
            <a:r>
              <a:rPr lang="zh-CN" altLang="en-US" sz="1800" dirty="0">
                <a:latin typeface="宋体" panose="02010600030101010101" pitchFamily="2" charset="-122"/>
                <a:ea typeface="宋体" panose="02010600030101010101" pitchFamily="2" charset="-122"/>
                <a:sym typeface="楷体_GB2312"/>
              </a:rPr>
              <a:t>单据总金额需</a:t>
            </a:r>
            <a:r>
              <a:rPr lang="en-US" altLang="zh-CN" sz="1800" dirty="0">
                <a:latin typeface="宋体" panose="02010600030101010101" pitchFamily="2" charset="-122"/>
                <a:ea typeface="宋体" panose="02010600030101010101" pitchFamily="2" charset="-122"/>
                <a:sym typeface="楷体_GB2312"/>
              </a:rPr>
              <a:t>5000</a:t>
            </a:r>
            <a:r>
              <a:rPr lang="zh-CN" altLang="en-US" sz="1800" dirty="0">
                <a:latin typeface="宋体" panose="02010600030101010101" pitchFamily="2" charset="-122"/>
                <a:ea typeface="宋体" panose="02010600030101010101" pitchFamily="2" charset="-122"/>
                <a:sym typeface="楷体_GB2312"/>
              </a:rPr>
              <a:t>元以上才能送审</a:t>
            </a:r>
            <a:endParaRPr lang="en-US" altLang="zh-CN" sz="1800" dirty="0">
              <a:latin typeface="宋体" panose="02010600030101010101" pitchFamily="2" charset="-122"/>
              <a:ea typeface="宋体" panose="02010600030101010101" pitchFamily="2" charset="-122"/>
              <a:sym typeface="楷体_GB2312"/>
            </a:endParaRPr>
          </a:p>
        </p:txBody>
      </p:sp>
      <p:sp>
        <p:nvSpPr>
          <p:cNvPr id="6" name="内容占位符 4">
            <a:extLst>
              <a:ext uri="{FF2B5EF4-FFF2-40B4-BE49-F238E27FC236}">
                <a16:creationId xmlns:a16="http://schemas.microsoft.com/office/drawing/2014/main" id="{93161050-1527-9912-7D39-83CED51353BA}"/>
              </a:ext>
            </a:extLst>
          </p:cNvPr>
          <p:cNvSpPr>
            <a:spLocks noGrp="1"/>
          </p:cNvSpPr>
          <p:nvPr/>
        </p:nvSpPr>
        <p:spPr>
          <a:xfrm>
            <a:off x="917575" y="2203450"/>
            <a:ext cx="7310438" cy="741693"/>
          </a:xfrm>
          <a:prstGeom prst="rect">
            <a:avLst/>
          </a:prstGeom>
          <a:noFill/>
          <a:ln w="9525">
            <a:noFill/>
          </a:ln>
        </p:spPr>
        <p:txBody>
          <a:bodyPr wrap="square" lIns="91440" tIns="45720" rIns="91440" bIns="45720" anchor="t" anchorCtr="0"/>
          <a:lstStyle/>
          <a:p>
            <a:pPr marL="469900" indent="-469900" algn="ctr" eaLnBrk="0" hangingPunct="0">
              <a:spcBef>
                <a:spcPct val="20000"/>
              </a:spcBef>
              <a:buClr>
                <a:schemeClr val="accent2"/>
              </a:buClr>
            </a:pPr>
            <a:r>
              <a:rPr lang="zh-CN" altLang="en-US" sz="1800" dirty="0">
                <a:latin typeface="宋体" panose="02010600030101010101" pitchFamily="2" charset="-122"/>
                <a:ea typeface="宋体" panose="02010600030101010101" pitchFamily="2" charset="-122"/>
                <a:sym typeface="楷体_GB2312"/>
              </a:rPr>
              <a:t>打开经费申请模块，点击经费支出申请单进入填写界面，全部按要求填写完成后点击“保存”，之后点击“送审进入审核阶段”</a:t>
            </a:r>
          </a:p>
        </p:txBody>
      </p:sp>
      <p:sp>
        <p:nvSpPr>
          <p:cNvPr id="7" name="内容占位符 4">
            <a:extLst>
              <a:ext uri="{FF2B5EF4-FFF2-40B4-BE49-F238E27FC236}">
                <a16:creationId xmlns:a16="http://schemas.microsoft.com/office/drawing/2014/main" id="{10F6401E-945C-1EFB-B632-2521450C81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1188" y="1628775"/>
            <a:ext cx="6067425" cy="501650"/>
          </a:xfrm>
          <a:ln/>
        </p:spPr>
        <p:txBody>
          <a:bodyPr vert="horz" wrap="square" lIns="91440" tIns="45720" rIns="91440" bIns="45720" anchor="t" anchorCtr="0"/>
          <a:lstStyle/>
          <a:p>
            <a:pPr>
              <a:buNone/>
            </a:pPr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  <a:sym typeface="楷体_GB2312"/>
              </a:rPr>
              <a:t>经费支出申请</a:t>
            </a:r>
            <a:r>
              <a:rPr lang="zh-CN" altLang="zh-CN" sz="2400" b="1" dirty="0">
                <a:latin typeface="宋体" panose="02010600030101010101" pitchFamily="2" charset="-122"/>
                <a:ea typeface="宋体" panose="02010600030101010101" pitchFamily="2" charset="-122"/>
                <a:sym typeface="楷体_GB2312"/>
              </a:rPr>
              <a:t>单据</a:t>
            </a:r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  <a:sym typeface="楷体_GB2312"/>
              </a:rPr>
              <a:t>填写</a:t>
            </a:r>
            <a:endParaRPr lang="zh-CN" altLang="zh-CN" sz="2400" b="1" dirty="0">
              <a:latin typeface="宋体" panose="02010600030101010101" pitchFamily="2" charset="-122"/>
              <a:ea typeface="宋体" panose="02010600030101010101" pitchFamily="2" charset="-122"/>
              <a:sym typeface="楷体_GB2312"/>
            </a:endParaRPr>
          </a:p>
        </p:txBody>
      </p:sp>
    </p:spTree>
    <p:extLst>
      <p:ext uri="{BB962C8B-B14F-4D97-AF65-F5344CB8AC3E}">
        <p14:creationId xmlns:p14="http://schemas.microsoft.com/office/powerpoint/2010/main" val="2789636280"/>
      </p:ext>
    </p:extLst>
  </p:cSld>
  <p:clrMapOvr>
    <a:masterClrMapping/>
  </p:clrMapOvr>
  <p:transition advClick="0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4">
            <a:extLst>
              <a:ext uri="{FF2B5EF4-FFF2-40B4-BE49-F238E27FC236}">
                <a16:creationId xmlns:a16="http://schemas.microsoft.com/office/drawing/2014/main" id="{4C70DA78-245E-13CE-32CE-A6B478D2348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1188" y="1628775"/>
            <a:ext cx="6067425" cy="501650"/>
          </a:xfrm>
          <a:ln/>
        </p:spPr>
        <p:txBody>
          <a:bodyPr vert="horz" wrap="square" lIns="91440" tIns="45720" rIns="91440" bIns="45720" anchor="t" anchorCtr="0"/>
          <a:lstStyle/>
          <a:p>
            <a:pPr>
              <a:buNone/>
            </a:pPr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  <a:sym typeface="楷体_GB2312"/>
              </a:rPr>
              <a:t>经费支出申请</a:t>
            </a:r>
            <a:r>
              <a:rPr lang="zh-CN" altLang="zh-CN" sz="2400" b="1" dirty="0">
                <a:latin typeface="宋体" panose="02010600030101010101" pitchFamily="2" charset="-122"/>
                <a:ea typeface="宋体" panose="02010600030101010101" pitchFamily="2" charset="-122"/>
                <a:sym typeface="楷体_GB2312"/>
              </a:rPr>
              <a:t>单据</a:t>
            </a:r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  <a:sym typeface="楷体_GB2312"/>
              </a:rPr>
              <a:t>填写</a:t>
            </a:r>
            <a:endParaRPr lang="zh-CN" altLang="zh-CN" sz="2400" b="1" dirty="0">
              <a:latin typeface="宋体" panose="02010600030101010101" pitchFamily="2" charset="-122"/>
              <a:ea typeface="宋体" panose="02010600030101010101" pitchFamily="2" charset="-122"/>
              <a:sym typeface="楷体_GB2312"/>
            </a:endParaRP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F49D8653-1658-555B-CC2E-92466D4FE03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2929" y="2165578"/>
            <a:ext cx="8529371" cy="45756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1994551"/>
      </p:ext>
    </p:extLst>
  </p:cSld>
  <p:clrMapOvr>
    <a:masterClrMapping/>
  </p:clrMapOvr>
  <p:transition advClick="0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4">
            <a:extLst>
              <a:ext uri="{FF2B5EF4-FFF2-40B4-BE49-F238E27FC236}">
                <a16:creationId xmlns:a16="http://schemas.microsoft.com/office/drawing/2014/main" id="{06816179-FE98-0087-64FA-403A4600CB4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1188" y="1628775"/>
            <a:ext cx="6067425" cy="501650"/>
          </a:xfrm>
          <a:ln/>
        </p:spPr>
        <p:txBody>
          <a:bodyPr vert="horz" wrap="square" lIns="91440" tIns="45720" rIns="91440" bIns="45720" anchor="t" anchorCtr="0"/>
          <a:lstStyle/>
          <a:p>
            <a:pPr>
              <a:buNone/>
            </a:pPr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  <a:sym typeface="楷体_GB2312"/>
              </a:rPr>
              <a:t>经费申请支出报销单</a:t>
            </a:r>
            <a:r>
              <a:rPr lang="zh-CN" altLang="zh-CN" sz="2400" b="1" dirty="0">
                <a:latin typeface="宋体" panose="02010600030101010101" pitchFamily="2" charset="-122"/>
                <a:ea typeface="宋体" panose="02010600030101010101" pitchFamily="2" charset="-122"/>
                <a:sym typeface="楷体_GB2312"/>
              </a:rPr>
              <a:t>单据</a:t>
            </a:r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  <a:sym typeface="楷体_GB2312"/>
              </a:rPr>
              <a:t>填写</a:t>
            </a:r>
            <a:endParaRPr lang="zh-CN" altLang="zh-CN" sz="2400" b="1" dirty="0">
              <a:latin typeface="宋体" panose="02010600030101010101" pitchFamily="2" charset="-122"/>
              <a:ea typeface="宋体" panose="02010600030101010101" pitchFamily="2" charset="-122"/>
              <a:sym typeface="楷体_GB2312"/>
            </a:endParaRP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B93FEEBC-5704-1CC6-3424-D1C1E52D284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6029" y="2384927"/>
            <a:ext cx="6840475" cy="3817607"/>
          </a:xfrm>
          <a:prstGeom prst="rect">
            <a:avLst/>
          </a:prstGeom>
        </p:spPr>
      </p:pic>
      <p:sp>
        <p:nvSpPr>
          <p:cNvPr id="5" name="内容占位符 4">
            <a:extLst>
              <a:ext uri="{FF2B5EF4-FFF2-40B4-BE49-F238E27FC236}">
                <a16:creationId xmlns:a16="http://schemas.microsoft.com/office/drawing/2014/main" id="{0917CA0E-F744-C9A3-2A15-F15E5293952F}"/>
              </a:ext>
            </a:extLst>
          </p:cNvPr>
          <p:cNvSpPr>
            <a:spLocks noGrp="1"/>
          </p:cNvSpPr>
          <p:nvPr/>
        </p:nvSpPr>
        <p:spPr>
          <a:xfrm>
            <a:off x="7020170" y="2384927"/>
            <a:ext cx="2073385" cy="2088145"/>
          </a:xfrm>
          <a:prstGeom prst="rect">
            <a:avLst/>
          </a:prstGeom>
          <a:noFill/>
          <a:ln w="9525">
            <a:noFill/>
          </a:ln>
        </p:spPr>
        <p:txBody>
          <a:bodyPr wrap="square" lIns="91440" tIns="45720" rIns="91440" bIns="45720" anchor="t" anchorCtr="0"/>
          <a:lstStyle/>
          <a:p>
            <a:pPr marL="469900" indent="-469900" eaLnBrk="0" hangingPunct="0">
              <a:spcBef>
                <a:spcPct val="20000"/>
              </a:spcBef>
              <a:buClr>
                <a:schemeClr val="accent2"/>
              </a:buClr>
            </a:pPr>
            <a:r>
              <a:rPr lang="zh-CN" altLang="en-US" sz="1800" dirty="0">
                <a:latin typeface="宋体" panose="02010600030101010101" pitchFamily="2" charset="-122"/>
                <a:ea typeface="宋体" panose="02010600030101010101" pitchFamily="2" charset="-122"/>
                <a:sym typeface="楷体_GB2312"/>
              </a:rPr>
              <a:t>采购方式为必填项</a:t>
            </a:r>
            <a:endParaRPr lang="en-US" altLang="zh-CN" sz="1800" dirty="0">
              <a:latin typeface="宋体" panose="02010600030101010101" pitchFamily="2" charset="-122"/>
              <a:ea typeface="宋体" panose="02010600030101010101" pitchFamily="2" charset="-122"/>
              <a:sym typeface="楷体_GB2312"/>
            </a:endParaRPr>
          </a:p>
          <a:p>
            <a:pPr marL="469900" indent="-469900" eaLnBrk="0" hangingPunct="0">
              <a:spcBef>
                <a:spcPct val="20000"/>
              </a:spcBef>
              <a:buClr>
                <a:schemeClr val="accent2"/>
              </a:buClr>
            </a:pPr>
            <a:r>
              <a:rPr lang="zh-CN" altLang="en-US" sz="1800" dirty="0">
                <a:latin typeface="宋体" panose="02010600030101010101" pitchFamily="2" charset="-122"/>
                <a:ea typeface="宋体" panose="02010600030101010101" pitchFamily="2" charset="-122"/>
                <a:sym typeface="楷体_GB2312"/>
              </a:rPr>
              <a:t>分为后勤统一采购</a:t>
            </a:r>
            <a:endParaRPr lang="en-US" altLang="zh-CN" sz="1800" dirty="0">
              <a:latin typeface="宋体" panose="02010600030101010101" pitchFamily="2" charset="-122"/>
              <a:ea typeface="宋体" panose="02010600030101010101" pitchFamily="2" charset="-122"/>
              <a:sym typeface="楷体_GB2312"/>
            </a:endParaRPr>
          </a:p>
          <a:p>
            <a:pPr marL="469900" indent="-469900" eaLnBrk="0" hangingPunct="0">
              <a:spcBef>
                <a:spcPct val="20000"/>
              </a:spcBef>
              <a:buClr>
                <a:schemeClr val="accent2"/>
              </a:buClr>
            </a:pPr>
            <a:r>
              <a:rPr lang="zh-CN" altLang="en-US" sz="1800" dirty="0">
                <a:latin typeface="宋体" panose="02010600030101010101" pitchFamily="2" charset="-122"/>
                <a:ea typeface="宋体" panose="02010600030101010101" pitchFamily="2" charset="-122"/>
                <a:sym typeface="楷体_GB2312"/>
              </a:rPr>
              <a:t>和部门自行采购两</a:t>
            </a:r>
            <a:endParaRPr lang="en-US" altLang="zh-CN" sz="1800" dirty="0">
              <a:latin typeface="宋体" panose="02010600030101010101" pitchFamily="2" charset="-122"/>
              <a:ea typeface="宋体" panose="02010600030101010101" pitchFamily="2" charset="-122"/>
              <a:sym typeface="楷体_GB2312"/>
            </a:endParaRPr>
          </a:p>
          <a:p>
            <a:pPr marL="469900" indent="-469900" eaLnBrk="0" hangingPunct="0">
              <a:spcBef>
                <a:spcPct val="20000"/>
              </a:spcBef>
              <a:buClr>
                <a:schemeClr val="accent2"/>
              </a:buClr>
            </a:pPr>
            <a:r>
              <a:rPr lang="zh-CN" altLang="en-US" sz="1800" dirty="0">
                <a:latin typeface="宋体" panose="02010600030101010101" pitchFamily="2" charset="-122"/>
                <a:ea typeface="宋体" panose="02010600030101010101" pitchFamily="2" charset="-122"/>
                <a:sym typeface="楷体_GB2312"/>
              </a:rPr>
              <a:t>种采购方式，如为</a:t>
            </a:r>
            <a:endParaRPr lang="en-US" altLang="zh-CN" sz="1800" dirty="0">
              <a:latin typeface="宋体" panose="02010600030101010101" pitchFamily="2" charset="-122"/>
              <a:ea typeface="宋体" panose="02010600030101010101" pitchFamily="2" charset="-122"/>
              <a:sym typeface="楷体_GB2312"/>
            </a:endParaRPr>
          </a:p>
          <a:p>
            <a:pPr marL="469900" indent="-469900" eaLnBrk="0" hangingPunct="0">
              <a:spcBef>
                <a:spcPct val="20000"/>
              </a:spcBef>
              <a:buClr>
                <a:schemeClr val="accent2"/>
              </a:buClr>
            </a:pPr>
            <a:r>
              <a:rPr lang="zh-CN" altLang="en-US" sz="1800" dirty="0">
                <a:latin typeface="宋体" panose="02010600030101010101" pitchFamily="2" charset="-122"/>
                <a:ea typeface="宋体" panose="02010600030101010101" pitchFamily="2" charset="-122"/>
                <a:sym typeface="楷体_GB2312"/>
              </a:rPr>
              <a:t>其他申请选择部门</a:t>
            </a:r>
            <a:endParaRPr lang="en-US" altLang="zh-CN" sz="1800" dirty="0">
              <a:latin typeface="宋体" panose="02010600030101010101" pitchFamily="2" charset="-122"/>
              <a:ea typeface="宋体" panose="02010600030101010101" pitchFamily="2" charset="-122"/>
              <a:sym typeface="楷体_GB2312"/>
            </a:endParaRPr>
          </a:p>
          <a:p>
            <a:pPr marL="469900" indent="-469900" eaLnBrk="0" hangingPunct="0">
              <a:spcBef>
                <a:spcPct val="20000"/>
              </a:spcBef>
              <a:buClr>
                <a:schemeClr val="accent2"/>
              </a:buClr>
            </a:pPr>
            <a:r>
              <a:rPr lang="zh-CN" altLang="en-US" sz="1800" dirty="0">
                <a:latin typeface="宋体" panose="02010600030101010101" pitchFamily="2" charset="-122"/>
                <a:ea typeface="宋体" panose="02010600030101010101" pitchFamily="2" charset="-122"/>
                <a:sym typeface="楷体_GB2312"/>
              </a:rPr>
              <a:t>自行采购或其他</a:t>
            </a:r>
          </a:p>
        </p:txBody>
      </p:sp>
      <p:cxnSp>
        <p:nvCxnSpPr>
          <p:cNvPr id="7" name="直接箭头连接符 6">
            <a:extLst>
              <a:ext uri="{FF2B5EF4-FFF2-40B4-BE49-F238E27FC236}">
                <a16:creationId xmlns:a16="http://schemas.microsoft.com/office/drawing/2014/main" id="{61A28673-4A3A-6173-43E1-5255A4B017B4}"/>
              </a:ext>
            </a:extLst>
          </p:cNvPr>
          <p:cNvCxnSpPr/>
          <p:nvPr/>
        </p:nvCxnSpPr>
        <p:spPr>
          <a:xfrm flipV="1">
            <a:off x="3347915" y="2924965"/>
            <a:ext cx="3672255" cy="72005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9" name="直接箭头连接符 8">
            <a:extLst>
              <a:ext uri="{FF2B5EF4-FFF2-40B4-BE49-F238E27FC236}">
                <a16:creationId xmlns:a16="http://schemas.microsoft.com/office/drawing/2014/main" id="{5573277F-9C1E-8470-43F9-ED368526ABD6}"/>
              </a:ext>
            </a:extLst>
          </p:cNvPr>
          <p:cNvCxnSpPr>
            <a:cxnSpLocks/>
          </p:cNvCxnSpPr>
          <p:nvPr/>
        </p:nvCxnSpPr>
        <p:spPr>
          <a:xfrm>
            <a:off x="611188" y="6202534"/>
            <a:ext cx="576577" cy="25450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1" name="内容占位符 4">
            <a:extLst>
              <a:ext uri="{FF2B5EF4-FFF2-40B4-BE49-F238E27FC236}">
                <a16:creationId xmlns:a16="http://schemas.microsoft.com/office/drawing/2014/main" id="{DE8A2500-8E2E-89B9-358E-E163CD315E8F}"/>
              </a:ext>
            </a:extLst>
          </p:cNvPr>
          <p:cNvSpPr>
            <a:spLocks noGrp="1"/>
          </p:cNvSpPr>
          <p:nvPr/>
        </p:nvSpPr>
        <p:spPr>
          <a:xfrm>
            <a:off x="1331775" y="6093185"/>
            <a:ext cx="2664185" cy="579866"/>
          </a:xfrm>
          <a:prstGeom prst="rect">
            <a:avLst/>
          </a:prstGeom>
          <a:noFill/>
          <a:ln w="9525">
            <a:noFill/>
          </a:ln>
        </p:spPr>
        <p:txBody>
          <a:bodyPr wrap="square" lIns="91440" tIns="45720" rIns="91440" bIns="45720" anchor="t" anchorCtr="0"/>
          <a:lstStyle/>
          <a:p>
            <a:pPr marL="469900" indent="-469900" eaLnBrk="0" hangingPunct="0">
              <a:spcBef>
                <a:spcPct val="20000"/>
              </a:spcBef>
              <a:buClr>
                <a:schemeClr val="accent2"/>
              </a:buClr>
            </a:pPr>
            <a:r>
              <a:rPr lang="zh-CN" altLang="en-US" sz="1800" dirty="0">
                <a:latin typeface="宋体" panose="02010600030101010101" pitchFamily="2" charset="-122"/>
                <a:ea typeface="宋体" panose="02010600030101010101" pitchFamily="2" charset="-122"/>
                <a:sym typeface="楷体_GB2312"/>
              </a:rPr>
              <a:t>注意单据分为经费申请</a:t>
            </a:r>
            <a:endParaRPr lang="en-US" altLang="zh-CN" sz="1800" dirty="0">
              <a:latin typeface="宋体" panose="02010600030101010101" pitchFamily="2" charset="-122"/>
              <a:ea typeface="宋体" panose="02010600030101010101" pitchFamily="2" charset="-122"/>
              <a:sym typeface="楷体_GB2312"/>
            </a:endParaRPr>
          </a:p>
          <a:p>
            <a:pPr marL="469900" indent="-469900" eaLnBrk="0" hangingPunct="0">
              <a:spcBef>
                <a:spcPct val="20000"/>
              </a:spcBef>
              <a:buClr>
                <a:schemeClr val="accent2"/>
              </a:buClr>
            </a:pPr>
            <a:r>
              <a:rPr lang="zh-CN" altLang="en-US" sz="1800" dirty="0">
                <a:latin typeface="宋体" panose="02010600030101010101" pitchFamily="2" charset="-122"/>
                <a:ea typeface="宋体" panose="02010600030101010101" pitchFamily="2" charset="-122"/>
                <a:sym typeface="楷体_GB2312"/>
              </a:rPr>
              <a:t>和用款明细两部分</a:t>
            </a:r>
          </a:p>
        </p:txBody>
      </p:sp>
    </p:spTree>
    <p:extLst>
      <p:ext uri="{BB962C8B-B14F-4D97-AF65-F5344CB8AC3E}">
        <p14:creationId xmlns:p14="http://schemas.microsoft.com/office/powerpoint/2010/main" val="3625391141"/>
      </p:ext>
    </p:extLst>
  </p:cSld>
  <p:clrMapOvr>
    <a:masterClrMapping/>
  </p:clrMapOvr>
  <p:transition advClick="0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4">
            <a:extLst>
              <a:ext uri="{FF2B5EF4-FFF2-40B4-BE49-F238E27FC236}">
                <a16:creationId xmlns:a16="http://schemas.microsoft.com/office/drawing/2014/main" id="{9F857AA1-D410-A91D-9FAE-559D6FF691D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1188" y="1628775"/>
            <a:ext cx="6067425" cy="501650"/>
          </a:xfrm>
          <a:ln/>
        </p:spPr>
        <p:txBody>
          <a:bodyPr vert="horz" wrap="square" lIns="91440" tIns="45720" rIns="91440" bIns="45720" anchor="t" anchorCtr="0"/>
          <a:lstStyle/>
          <a:p>
            <a:pPr>
              <a:buNone/>
            </a:pPr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  <a:sym typeface="楷体_GB2312"/>
              </a:rPr>
              <a:t>经费申请支出报销单</a:t>
            </a:r>
            <a:r>
              <a:rPr lang="zh-CN" altLang="zh-CN" sz="2400" b="1" dirty="0">
                <a:latin typeface="宋体" panose="02010600030101010101" pitchFamily="2" charset="-122"/>
                <a:ea typeface="宋体" panose="02010600030101010101" pitchFamily="2" charset="-122"/>
                <a:sym typeface="楷体_GB2312"/>
              </a:rPr>
              <a:t>单据</a:t>
            </a:r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  <a:sym typeface="楷体_GB2312"/>
              </a:rPr>
              <a:t>填写</a:t>
            </a:r>
            <a:endParaRPr lang="zh-CN" altLang="zh-CN" sz="2400" b="1" dirty="0">
              <a:latin typeface="宋体" panose="02010600030101010101" pitchFamily="2" charset="-122"/>
              <a:ea typeface="宋体" panose="02010600030101010101" pitchFamily="2" charset="-122"/>
              <a:sym typeface="楷体_GB2312"/>
            </a:endParaRPr>
          </a:p>
        </p:txBody>
      </p:sp>
      <p:sp>
        <p:nvSpPr>
          <p:cNvPr id="4" name="内容占位符 4">
            <a:extLst>
              <a:ext uri="{FF2B5EF4-FFF2-40B4-BE49-F238E27FC236}">
                <a16:creationId xmlns:a16="http://schemas.microsoft.com/office/drawing/2014/main" id="{933FD551-7823-340B-877D-D6534B2E1B89}"/>
              </a:ext>
            </a:extLst>
          </p:cNvPr>
          <p:cNvSpPr>
            <a:spLocks noGrp="1"/>
          </p:cNvSpPr>
          <p:nvPr/>
        </p:nvSpPr>
        <p:spPr>
          <a:xfrm>
            <a:off x="755735" y="2437128"/>
            <a:ext cx="7310438" cy="3672256"/>
          </a:xfrm>
          <a:prstGeom prst="rect">
            <a:avLst/>
          </a:prstGeom>
          <a:noFill/>
          <a:ln w="9525">
            <a:noFill/>
          </a:ln>
        </p:spPr>
        <p:txBody>
          <a:bodyPr wrap="square" lIns="91440" tIns="45720" rIns="91440" bIns="45720" anchor="t" anchorCtr="0"/>
          <a:lstStyle/>
          <a:p>
            <a:pPr marL="469900" indent="-469900" eaLnBrk="0" hangingPunct="0">
              <a:spcBef>
                <a:spcPct val="20000"/>
              </a:spcBef>
              <a:buClr>
                <a:schemeClr val="accent2"/>
              </a:buClr>
            </a:pPr>
            <a:r>
              <a:rPr lang="en-US" altLang="zh-CN" sz="1800" dirty="0">
                <a:latin typeface="宋体" panose="02010600030101010101" pitchFamily="2" charset="-122"/>
                <a:ea typeface="宋体" panose="02010600030101010101" pitchFamily="2" charset="-122"/>
                <a:sym typeface="楷体_GB2312"/>
              </a:rPr>
              <a:t>1</a:t>
            </a:r>
            <a:r>
              <a:rPr lang="zh-CN" altLang="en-US" sz="1800" dirty="0">
                <a:latin typeface="宋体" panose="02010600030101010101" pitchFamily="2" charset="-122"/>
                <a:ea typeface="宋体" panose="02010600030101010101" pitchFamily="2" charset="-122"/>
                <a:sym typeface="楷体_GB2312"/>
              </a:rPr>
              <a:t>、经费支出申请单所有审核流程全部通过，进入报销流程时填写经费申请支出报销单</a:t>
            </a:r>
            <a:endParaRPr lang="en-US" altLang="zh-CN" sz="1800" dirty="0">
              <a:latin typeface="宋体" panose="02010600030101010101" pitchFamily="2" charset="-122"/>
              <a:ea typeface="宋体" panose="02010600030101010101" pitchFamily="2" charset="-122"/>
              <a:sym typeface="楷体_GB2312"/>
            </a:endParaRPr>
          </a:p>
          <a:p>
            <a:pPr marL="469900" indent="-469900" eaLnBrk="0" hangingPunct="0">
              <a:spcBef>
                <a:spcPct val="20000"/>
              </a:spcBef>
              <a:buClr>
                <a:schemeClr val="accent2"/>
              </a:buClr>
            </a:pPr>
            <a:r>
              <a:rPr lang="en-US" altLang="zh-CN" sz="1800" dirty="0">
                <a:latin typeface="宋体" panose="02010600030101010101" pitchFamily="2" charset="-122"/>
                <a:ea typeface="宋体" panose="02010600030101010101" pitchFamily="2" charset="-122"/>
                <a:sym typeface="楷体_GB2312"/>
              </a:rPr>
              <a:t>2</a:t>
            </a:r>
            <a:r>
              <a:rPr lang="zh-CN" altLang="en-US" sz="1800" dirty="0">
                <a:latin typeface="宋体" panose="02010600030101010101" pitchFamily="2" charset="-122"/>
                <a:ea typeface="宋体" panose="02010600030101010101" pitchFamily="2" charset="-122"/>
                <a:sym typeface="楷体_GB2312"/>
              </a:rPr>
              <a:t>、在网上报销模块打开所要填写的报销单，表头内容（带星号部分必须填写），全部按要求填写完成后点击“保存”，之后点击“送审进入审核阶段”</a:t>
            </a:r>
            <a:endParaRPr lang="en-US" altLang="zh-CN" sz="1800" dirty="0">
              <a:latin typeface="宋体" panose="02010600030101010101" pitchFamily="2" charset="-122"/>
              <a:ea typeface="宋体" panose="02010600030101010101" pitchFamily="2" charset="-122"/>
              <a:sym typeface="楷体_GB2312"/>
            </a:endParaRPr>
          </a:p>
          <a:p>
            <a:pPr marL="469900" indent="-469900" eaLnBrk="0" hangingPunct="0">
              <a:spcBef>
                <a:spcPct val="20000"/>
              </a:spcBef>
              <a:buClr>
                <a:schemeClr val="accent2"/>
              </a:buClr>
            </a:pPr>
            <a:r>
              <a:rPr lang="en-US" altLang="zh-CN" sz="1800" dirty="0">
                <a:latin typeface="宋体" panose="02010600030101010101" pitchFamily="2" charset="-122"/>
                <a:ea typeface="宋体" panose="02010600030101010101" pitchFamily="2" charset="-122"/>
                <a:sym typeface="楷体_GB2312"/>
              </a:rPr>
              <a:t>3</a:t>
            </a:r>
            <a:r>
              <a:rPr lang="zh-CN" altLang="en-US" sz="1800" dirty="0">
                <a:latin typeface="宋体" panose="02010600030101010101" pitchFamily="2" charset="-122"/>
                <a:ea typeface="宋体" panose="02010600030101010101" pitchFamily="2" charset="-122"/>
                <a:sym typeface="楷体_GB2312"/>
              </a:rPr>
              <a:t>、关联经费支出申请单，确定后自动带出相关信息</a:t>
            </a:r>
            <a:endParaRPr lang="en-US" altLang="zh-CN" sz="1800" dirty="0">
              <a:latin typeface="宋体" panose="02010600030101010101" pitchFamily="2" charset="-122"/>
              <a:ea typeface="宋体" panose="02010600030101010101" pitchFamily="2" charset="-122"/>
              <a:sym typeface="楷体_GB2312"/>
            </a:endParaRPr>
          </a:p>
          <a:p>
            <a:pPr marL="469900" indent="-469900" eaLnBrk="0" hangingPunct="0">
              <a:spcBef>
                <a:spcPct val="20000"/>
              </a:spcBef>
              <a:buClr>
                <a:schemeClr val="accent2"/>
              </a:buClr>
            </a:pPr>
            <a:r>
              <a:rPr lang="en-US" altLang="zh-CN" sz="1800" dirty="0">
                <a:latin typeface="宋体" panose="02010600030101010101" pitchFamily="2" charset="-122"/>
                <a:ea typeface="宋体" panose="02010600030101010101" pitchFamily="2" charset="-122"/>
                <a:sym typeface="楷体_GB2312"/>
              </a:rPr>
              <a:t>4</a:t>
            </a:r>
            <a:r>
              <a:rPr lang="zh-CN" altLang="en-US" sz="1800" dirty="0">
                <a:latin typeface="宋体" panose="02010600030101010101" pitchFamily="2" charset="-122"/>
                <a:ea typeface="宋体" panose="02010600030101010101" pitchFamily="2" charset="-122"/>
                <a:sym typeface="楷体_GB2312"/>
              </a:rPr>
              <a:t>、选择用款明细占用指标，注明用途信息即可</a:t>
            </a:r>
            <a:endParaRPr lang="en-US" altLang="zh-CN" sz="1800" dirty="0">
              <a:latin typeface="宋体" panose="02010600030101010101" pitchFamily="2" charset="-122"/>
              <a:ea typeface="宋体" panose="02010600030101010101" pitchFamily="2" charset="-122"/>
              <a:sym typeface="楷体_GB2312"/>
            </a:endParaRPr>
          </a:p>
          <a:p>
            <a:pPr marL="469900" indent="-469900" eaLnBrk="0" hangingPunct="0">
              <a:spcBef>
                <a:spcPct val="20000"/>
              </a:spcBef>
              <a:buClr>
                <a:schemeClr val="accent2"/>
              </a:buClr>
            </a:pPr>
            <a:r>
              <a:rPr lang="en-US" altLang="zh-CN" sz="1800" dirty="0">
                <a:latin typeface="宋体" panose="02010600030101010101" pitchFamily="2" charset="-122"/>
                <a:ea typeface="宋体" panose="02010600030101010101" pitchFamily="2" charset="-122"/>
                <a:sym typeface="楷体_GB2312"/>
              </a:rPr>
              <a:t>5</a:t>
            </a:r>
            <a:r>
              <a:rPr lang="zh-CN" altLang="en-US" sz="1800" dirty="0">
                <a:latin typeface="宋体" panose="02010600030101010101" pitchFamily="2" charset="-122"/>
                <a:ea typeface="宋体" panose="02010600030101010101" pitchFamily="2" charset="-122"/>
                <a:sym typeface="楷体_GB2312"/>
              </a:rPr>
              <a:t>、全部按要求填写完成后点击“保存”，之后点击“送审进入审核阶段”</a:t>
            </a:r>
            <a:endParaRPr lang="en-US" altLang="zh-CN" sz="1800" dirty="0">
              <a:latin typeface="宋体" panose="02010600030101010101" pitchFamily="2" charset="-122"/>
              <a:ea typeface="宋体" panose="02010600030101010101" pitchFamily="2" charset="-122"/>
              <a:sym typeface="楷体_GB2312"/>
            </a:endParaRPr>
          </a:p>
          <a:p>
            <a:pPr marL="469900" indent="-469900" eaLnBrk="0" hangingPunct="0">
              <a:spcBef>
                <a:spcPct val="20000"/>
              </a:spcBef>
              <a:buClr>
                <a:schemeClr val="accent2"/>
              </a:buClr>
            </a:pPr>
            <a:r>
              <a:rPr lang="zh-CN" altLang="en-US" sz="1800" dirty="0">
                <a:latin typeface="宋体" panose="02010600030101010101" pitchFamily="2" charset="-122"/>
                <a:ea typeface="宋体" panose="02010600030101010101" pitchFamily="2" charset="-122"/>
                <a:sym typeface="楷体_GB2312"/>
              </a:rPr>
              <a:t>注：报销阶段附件必须上传</a:t>
            </a:r>
            <a:endParaRPr lang="en-US" altLang="zh-CN" sz="1800" dirty="0">
              <a:latin typeface="宋体" panose="02010600030101010101" pitchFamily="2" charset="-122"/>
              <a:ea typeface="宋体" panose="02010600030101010101" pitchFamily="2" charset="-122"/>
              <a:sym typeface="楷体_GB2312"/>
            </a:endParaRPr>
          </a:p>
          <a:p>
            <a:pPr marL="469900" indent="-469900" eaLnBrk="0" hangingPunct="0">
              <a:spcBef>
                <a:spcPct val="20000"/>
              </a:spcBef>
              <a:buClr>
                <a:schemeClr val="accent2"/>
              </a:buClr>
            </a:pPr>
            <a:r>
              <a:rPr lang="en-US" altLang="zh-CN" sz="1800" dirty="0">
                <a:latin typeface="宋体" panose="02010600030101010101" pitchFamily="2" charset="-122"/>
                <a:ea typeface="宋体" panose="02010600030101010101" pitchFamily="2" charset="-122"/>
                <a:sym typeface="楷体_GB2312"/>
              </a:rPr>
              <a:t>    </a:t>
            </a:r>
            <a:r>
              <a:rPr lang="zh-CN" altLang="en-US" sz="1800" dirty="0">
                <a:latin typeface="宋体" panose="02010600030101010101" pitchFamily="2" charset="-122"/>
                <a:ea typeface="宋体" panose="02010600030101010101" pitchFamily="2" charset="-122"/>
                <a:sym typeface="楷体_GB2312"/>
              </a:rPr>
              <a:t>后勤统一采购报销需注意选择采购方式必须填写准确</a:t>
            </a:r>
            <a:endParaRPr lang="en-US" altLang="zh-CN" sz="1800" dirty="0">
              <a:latin typeface="宋体" panose="02010600030101010101" pitchFamily="2" charset="-122"/>
              <a:ea typeface="宋体" panose="02010600030101010101" pitchFamily="2" charset="-122"/>
              <a:sym typeface="楷体_GB2312"/>
            </a:endParaRPr>
          </a:p>
          <a:p>
            <a:pPr marL="469900" indent="-469900" eaLnBrk="0" hangingPunct="0">
              <a:spcBef>
                <a:spcPct val="20000"/>
              </a:spcBef>
              <a:buClr>
                <a:schemeClr val="accent2"/>
              </a:buClr>
            </a:pPr>
            <a:endParaRPr lang="zh-CN" altLang="en-US" sz="1800" dirty="0">
              <a:latin typeface="宋体" panose="02010600030101010101" pitchFamily="2" charset="-122"/>
              <a:ea typeface="宋体" panose="02010600030101010101" pitchFamily="2" charset="-122"/>
              <a:sym typeface="楷体_GB2312"/>
            </a:endParaRPr>
          </a:p>
        </p:txBody>
      </p:sp>
    </p:spTree>
    <p:extLst>
      <p:ext uri="{BB962C8B-B14F-4D97-AF65-F5344CB8AC3E}">
        <p14:creationId xmlns:p14="http://schemas.microsoft.com/office/powerpoint/2010/main" val="885183540"/>
      </p:ext>
    </p:extLst>
  </p:cSld>
  <p:clrMapOvr>
    <a:masterClrMapping/>
  </p:clrMapOvr>
  <p:transition advClick="0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id="{2FB31041-0100-F5AA-A7C8-81B715B3779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8908" t="4497" r="20076" b="1560"/>
          <a:stretch/>
        </p:blipFill>
        <p:spPr>
          <a:xfrm>
            <a:off x="3548135" y="2276920"/>
            <a:ext cx="5488175" cy="4032280"/>
          </a:xfrm>
          <a:prstGeom prst="rect">
            <a:avLst/>
          </a:prstGeom>
        </p:spPr>
      </p:pic>
      <p:sp>
        <p:nvSpPr>
          <p:cNvPr id="4" name="内容占位符 4">
            <a:extLst>
              <a:ext uri="{FF2B5EF4-FFF2-40B4-BE49-F238E27FC236}">
                <a16:creationId xmlns:a16="http://schemas.microsoft.com/office/drawing/2014/main" id="{D746B5F3-EA2D-CA2B-7F59-338563491C3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1188" y="1628775"/>
            <a:ext cx="6067425" cy="501650"/>
          </a:xfrm>
          <a:ln/>
        </p:spPr>
        <p:txBody>
          <a:bodyPr vert="horz" wrap="square" lIns="91440" tIns="45720" rIns="91440" bIns="45720" anchor="t" anchorCtr="0"/>
          <a:lstStyle/>
          <a:p>
            <a:pPr>
              <a:buNone/>
            </a:pPr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  <a:sym typeface="楷体_GB2312"/>
              </a:rPr>
              <a:t>关联经费支出申请单</a:t>
            </a:r>
            <a:endParaRPr lang="zh-CN" altLang="zh-CN" sz="2400" b="1" dirty="0">
              <a:latin typeface="宋体" panose="02010600030101010101" pitchFamily="2" charset="-122"/>
              <a:ea typeface="宋体" panose="02010600030101010101" pitchFamily="2" charset="-122"/>
              <a:sym typeface="楷体_GB2312"/>
            </a:endParaRPr>
          </a:p>
        </p:txBody>
      </p:sp>
      <p:cxnSp>
        <p:nvCxnSpPr>
          <p:cNvPr id="6" name="直接箭头连接符 5">
            <a:extLst>
              <a:ext uri="{FF2B5EF4-FFF2-40B4-BE49-F238E27FC236}">
                <a16:creationId xmlns:a16="http://schemas.microsoft.com/office/drawing/2014/main" id="{3AC654F2-68F7-4DE7-A7C3-A1224FDA77DA}"/>
              </a:ext>
            </a:extLst>
          </p:cNvPr>
          <p:cNvCxnSpPr>
            <a:cxnSpLocks/>
          </p:cNvCxnSpPr>
          <p:nvPr/>
        </p:nvCxnSpPr>
        <p:spPr>
          <a:xfrm flipH="1" flipV="1">
            <a:off x="3131900" y="3068975"/>
            <a:ext cx="936065" cy="72005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7" name="内容占位符 4">
            <a:extLst>
              <a:ext uri="{FF2B5EF4-FFF2-40B4-BE49-F238E27FC236}">
                <a16:creationId xmlns:a16="http://schemas.microsoft.com/office/drawing/2014/main" id="{08963ADE-312B-6AFB-B8E9-AF3C93C12227}"/>
              </a:ext>
            </a:extLst>
          </p:cNvPr>
          <p:cNvSpPr>
            <a:spLocks noGrp="1"/>
          </p:cNvSpPr>
          <p:nvPr/>
        </p:nvSpPr>
        <p:spPr>
          <a:xfrm>
            <a:off x="351810" y="2428642"/>
            <a:ext cx="2780090" cy="1072363"/>
          </a:xfrm>
          <a:prstGeom prst="rect">
            <a:avLst/>
          </a:prstGeom>
          <a:noFill/>
          <a:ln w="9525">
            <a:noFill/>
          </a:ln>
        </p:spPr>
        <p:txBody>
          <a:bodyPr wrap="square" lIns="91440" tIns="45720" rIns="91440" bIns="45720" anchor="t" anchorCtr="0"/>
          <a:lstStyle/>
          <a:p>
            <a:pPr marL="469900" indent="-469900" eaLnBrk="0" hangingPunct="0">
              <a:spcBef>
                <a:spcPct val="20000"/>
              </a:spcBef>
              <a:buClr>
                <a:schemeClr val="accent2"/>
              </a:buClr>
            </a:pPr>
            <a:r>
              <a:rPr lang="zh-CN" altLang="en-US" sz="1800" dirty="0">
                <a:latin typeface="宋体" panose="02010600030101010101" pitchFamily="2" charset="-122"/>
                <a:ea typeface="宋体" panose="02010600030101010101" pitchFamily="2" charset="-122"/>
                <a:sym typeface="楷体_GB2312"/>
              </a:rPr>
              <a:t>单据编号为关联经费支出</a:t>
            </a:r>
            <a:endParaRPr lang="en-US" altLang="zh-CN" sz="1800" dirty="0">
              <a:latin typeface="宋体" panose="02010600030101010101" pitchFamily="2" charset="-122"/>
              <a:ea typeface="宋体" panose="02010600030101010101" pitchFamily="2" charset="-122"/>
              <a:sym typeface="楷体_GB2312"/>
            </a:endParaRPr>
          </a:p>
          <a:p>
            <a:pPr marL="469900" indent="-469900" eaLnBrk="0" hangingPunct="0">
              <a:spcBef>
                <a:spcPct val="20000"/>
              </a:spcBef>
              <a:buClr>
                <a:schemeClr val="accent2"/>
              </a:buClr>
            </a:pPr>
            <a:r>
              <a:rPr lang="zh-CN" altLang="en-US" sz="1800" dirty="0">
                <a:latin typeface="宋体" panose="02010600030101010101" pitchFamily="2" charset="-122"/>
                <a:ea typeface="宋体" panose="02010600030101010101" pitchFamily="2" charset="-122"/>
                <a:sym typeface="楷体_GB2312"/>
              </a:rPr>
              <a:t>申请单的编号，注意选择</a:t>
            </a:r>
            <a:endParaRPr lang="en-US" altLang="zh-CN" sz="1800" dirty="0">
              <a:latin typeface="宋体" panose="02010600030101010101" pitchFamily="2" charset="-122"/>
              <a:ea typeface="宋体" panose="02010600030101010101" pitchFamily="2" charset="-122"/>
              <a:sym typeface="楷体_GB2312"/>
            </a:endParaRPr>
          </a:p>
          <a:p>
            <a:pPr marL="469900" indent="-469900" eaLnBrk="0" hangingPunct="0">
              <a:spcBef>
                <a:spcPct val="20000"/>
              </a:spcBef>
              <a:buClr>
                <a:schemeClr val="accent2"/>
              </a:buClr>
            </a:pPr>
            <a:r>
              <a:rPr lang="zh-CN" altLang="en-US" sz="1800" dirty="0">
                <a:latin typeface="宋体" panose="02010600030101010101" pitchFamily="2" charset="-122"/>
                <a:ea typeface="宋体" panose="02010600030101010101" pitchFamily="2" charset="-122"/>
                <a:sym typeface="楷体_GB2312"/>
              </a:rPr>
              <a:t>是否正确。</a:t>
            </a:r>
          </a:p>
        </p:txBody>
      </p:sp>
      <p:cxnSp>
        <p:nvCxnSpPr>
          <p:cNvPr id="12" name="直接箭头连接符 11">
            <a:extLst>
              <a:ext uri="{FF2B5EF4-FFF2-40B4-BE49-F238E27FC236}">
                <a16:creationId xmlns:a16="http://schemas.microsoft.com/office/drawing/2014/main" id="{469F829C-3FDE-2AEE-1FA2-CF0F63B81CF9}"/>
              </a:ext>
            </a:extLst>
          </p:cNvPr>
          <p:cNvCxnSpPr>
            <a:cxnSpLocks/>
          </p:cNvCxnSpPr>
          <p:nvPr/>
        </p:nvCxnSpPr>
        <p:spPr>
          <a:xfrm flipH="1" flipV="1">
            <a:off x="3203905" y="2780955"/>
            <a:ext cx="1728120" cy="129609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9" name="直接箭头连接符 18">
            <a:extLst>
              <a:ext uri="{FF2B5EF4-FFF2-40B4-BE49-F238E27FC236}">
                <a16:creationId xmlns:a16="http://schemas.microsoft.com/office/drawing/2014/main" id="{B1A77659-E3D5-7758-89F3-7E347605DC9F}"/>
              </a:ext>
            </a:extLst>
          </p:cNvPr>
          <p:cNvCxnSpPr>
            <a:cxnSpLocks/>
          </p:cNvCxnSpPr>
          <p:nvPr/>
        </p:nvCxnSpPr>
        <p:spPr>
          <a:xfrm flipH="1" flipV="1">
            <a:off x="2987890" y="4941105"/>
            <a:ext cx="706165" cy="21850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1" name="内容占位符 4">
            <a:extLst>
              <a:ext uri="{FF2B5EF4-FFF2-40B4-BE49-F238E27FC236}">
                <a16:creationId xmlns:a16="http://schemas.microsoft.com/office/drawing/2014/main" id="{09D20ABB-224C-3B31-A311-C55DAE1B8C1B}"/>
              </a:ext>
            </a:extLst>
          </p:cNvPr>
          <p:cNvSpPr>
            <a:spLocks noGrp="1"/>
          </p:cNvSpPr>
          <p:nvPr/>
        </p:nvSpPr>
        <p:spPr>
          <a:xfrm>
            <a:off x="504210" y="4372777"/>
            <a:ext cx="2780090" cy="1432388"/>
          </a:xfrm>
          <a:prstGeom prst="rect">
            <a:avLst/>
          </a:prstGeom>
          <a:noFill/>
          <a:ln w="9525">
            <a:noFill/>
          </a:ln>
        </p:spPr>
        <p:txBody>
          <a:bodyPr wrap="square" lIns="91440" tIns="45720" rIns="91440" bIns="45720" anchor="t" anchorCtr="0"/>
          <a:lstStyle/>
          <a:p>
            <a:pPr marL="469900" indent="-469900" eaLnBrk="0" hangingPunct="0">
              <a:spcBef>
                <a:spcPct val="20000"/>
              </a:spcBef>
              <a:buClr>
                <a:schemeClr val="accent2"/>
              </a:buClr>
            </a:pPr>
            <a:r>
              <a:rPr lang="zh-CN" altLang="en-US" sz="1800" dirty="0">
                <a:latin typeface="宋体" panose="02010600030101010101" pitchFamily="2" charset="-122"/>
                <a:ea typeface="宋体" panose="02010600030101010101" pitchFamily="2" charset="-122"/>
                <a:sym typeface="楷体_GB2312"/>
              </a:rPr>
              <a:t>注意在经费申请项中只需</a:t>
            </a:r>
            <a:endParaRPr lang="en-US" altLang="zh-CN" sz="1800" dirty="0">
              <a:latin typeface="宋体" panose="02010600030101010101" pitchFamily="2" charset="-122"/>
              <a:ea typeface="宋体" panose="02010600030101010101" pitchFamily="2" charset="-122"/>
              <a:sym typeface="楷体_GB2312"/>
            </a:endParaRPr>
          </a:p>
          <a:p>
            <a:pPr marL="469900" indent="-469900" eaLnBrk="0" hangingPunct="0">
              <a:spcBef>
                <a:spcPct val="20000"/>
              </a:spcBef>
              <a:buClr>
                <a:schemeClr val="accent2"/>
              </a:buClr>
            </a:pPr>
            <a:r>
              <a:rPr lang="zh-CN" altLang="en-US" sz="1800" dirty="0">
                <a:latin typeface="宋体" panose="02010600030101010101" pitchFamily="2" charset="-122"/>
                <a:ea typeface="宋体" panose="02010600030101010101" pitchFamily="2" charset="-122"/>
                <a:sym typeface="楷体_GB2312"/>
              </a:rPr>
              <a:t>关联经费支出申请单，具</a:t>
            </a:r>
            <a:endParaRPr lang="en-US" altLang="zh-CN" sz="1800" dirty="0">
              <a:latin typeface="宋体" panose="02010600030101010101" pitchFamily="2" charset="-122"/>
              <a:ea typeface="宋体" panose="02010600030101010101" pitchFamily="2" charset="-122"/>
              <a:sym typeface="楷体_GB2312"/>
            </a:endParaRPr>
          </a:p>
          <a:p>
            <a:pPr marL="469900" indent="-469900" eaLnBrk="0" hangingPunct="0">
              <a:spcBef>
                <a:spcPct val="20000"/>
              </a:spcBef>
              <a:buClr>
                <a:schemeClr val="accent2"/>
              </a:buClr>
            </a:pPr>
            <a:r>
              <a:rPr lang="zh-CN" altLang="en-US" sz="1800" dirty="0">
                <a:latin typeface="宋体" panose="02010600030101010101" pitchFamily="2" charset="-122"/>
                <a:ea typeface="宋体" panose="02010600030101010101" pitchFamily="2" charset="-122"/>
                <a:sym typeface="楷体_GB2312"/>
              </a:rPr>
              <a:t>体信息在用款明细项中填</a:t>
            </a:r>
            <a:endParaRPr lang="en-US" altLang="zh-CN" sz="1800" dirty="0">
              <a:latin typeface="宋体" panose="02010600030101010101" pitchFamily="2" charset="-122"/>
              <a:ea typeface="宋体" panose="02010600030101010101" pitchFamily="2" charset="-122"/>
              <a:sym typeface="楷体_GB2312"/>
            </a:endParaRPr>
          </a:p>
          <a:p>
            <a:pPr marL="469900" indent="-469900" eaLnBrk="0" hangingPunct="0">
              <a:spcBef>
                <a:spcPct val="20000"/>
              </a:spcBef>
              <a:buClr>
                <a:schemeClr val="accent2"/>
              </a:buClr>
            </a:pPr>
            <a:r>
              <a:rPr lang="zh-CN" altLang="en-US" sz="1800" dirty="0">
                <a:latin typeface="宋体" panose="02010600030101010101" pitchFamily="2" charset="-122"/>
                <a:ea typeface="宋体" panose="02010600030101010101" pitchFamily="2" charset="-122"/>
                <a:sym typeface="楷体_GB2312"/>
              </a:rPr>
              <a:t>写</a:t>
            </a:r>
            <a:endParaRPr lang="en-US" altLang="zh-CN" sz="1800" dirty="0">
              <a:latin typeface="宋体" panose="02010600030101010101" pitchFamily="2" charset="-122"/>
              <a:ea typeface="宋体" panose="02010600030101010101" pitchFamily="2" charset="-122"/>
              <a:sym typeface="楷体_GB2312"/>
            </a:endParaRPr>
          </a:p>
        </p:txBody>
      </p:sp>
    </p:spTree>
    <p:extLst>
      <p:ext uri="{BB962C8B-B14F-4D97-AF65-F5344CB8AC3E}">
        <p14:creationId xmlns:p14="http://schemas.microsoft.com/office/powerpoint/2010/main" val="1920120026"/>
      </p:ext>
    </p:extLst>
  </p:cSld>
  <p:clrMapOvr>
    <a:masterClrMapping/>
  </p:clrMapOvr>
  <p:transition advClick="0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id="{EBC3E456-30F4-5E71-55DE-E50DE302B91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8265" t="4496" r="18502"/>
          <a:stretch/>
        </p:blipFill>
        <p:spPr>
          <a:xfrm>
            <a:off x="2699870" y="2173158"/>
            <a:ext cx="6336441" cy="4684842"/>
          </a:xfrm>
          <a:prstGeom prst="rect">
            <a:avLst/>
          </a:prstGeom>
        </p:spPr>
      </p:pic>
      <p:sp>
        <p:nvSpPr>
          <p:cNvPr id="5" name="内容占位符 4">
            <a:extLst>
              <a:ext uri="{FF2B5EF4-FFF2-40B4-BE49-F238E27FC236}">
                <a16:creationId xmlns:a16="http://schemas.microsoft.com/office/drawing/2014/main" id="{05476960-542F-C37C-5185-3E044D96659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1188" y="1628775"/>
            <a:ext cx="6067425" cy="501650"/>
          </a:xfrm>
          <a:ln/>
        </p:spPr>
        <p:txBody>
          <a:bodyPr vert="horz" wrap="square" lIns="91440" tIns="45720" rIns="91440" bIns="45720" anchor="t" anchorCtr="0"/>
          <a:lstStyle/>
          <a:p>
            <a:pPr>
              <a:buNone/>
            </a:pPr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  <a:sym typeface="楷体_GB2312"/>
              </a:rPr>
              <a:t>报销明细填写</a:t>
            </a:r>
            <a:endParaRPr lang="zh-CN" altLang="zh-CN" sz="2400" b="1" dirty="0">
              <a:latin typeface="宋体" panose="02010600030101010101" pitchFamily="2" charset="-122"/>
              <a:ea typeface="宋体" panose="02010600030101010101" pitchFamily="2" charset="-122"/>
              <a:sym typeface="楷体_GB2312"/>
            </a:endParaRPr>
          </a:p>
        </p:txBody>
      </p:sp>
      <p:sp>
        <p:nvSpPr>
          <p:cNvPr id="6" name="内容占位符 4">
            <a:extLst>
              <a:ext uri="{FF2B5EF4-FFF2-40B4-BE49-F238E27FC236}">
                <a16:creationId xmlns:a16="http://schemas.microsoft.com/office/drawing/2014/main" id="{02D0163B-6D23-6C9F-286E-052CC4C105EA}"/>
              </a:ext>
            </a:extLst>
          </p:cNvPr>
          <p:cNvSpPr>
            <a:spLocks noGrp="1"/>
          </p:cNvSpPr>
          <p:nvPr/>
        </p:nvSpPr>
        <p:spPr>
          <a:xfrm>
            <a:off x="107690" y="2326256"/>
            <a:ext cx="2448170" cy="1966804"/>
          </a:xfrm>
          <a:prstGeom prst="rect">
            <a:avLst/>
          </a:prstGeom>
          <a:noFill/>
          <a:ln w="9525">
            <a:noFill/>
          </a:ln>
        </p:spPr>
        <p:txBody>
          <a:bodyPr wrap="square" lIns="91440" tIns="45720" rIns="91440" bIns="45720" anchor="t" anchorCtr="0"/>
          <a:lstStyle/>
          <a:p>
            <a:pPr marL="469900" indent="-469900" eaLnBrk="0" hangingPunct="0">
              <a:spcBef>
                <a:spcPct val="20000"/>
              </a:spcBef>
              <a:buClr>
                <a:schemeClr val="accent2"/>
              </a:buClr>
            </a:pPr>
            <a:r>
              <a:rPr lang="zh-CN" altLang="en-US" sz="1800" dirty="0">
                <a:latin typeface="宋体" panose="02010600030101010101" pitchFamily="2" charset="-122"/>
                <a:ea typeface="宋体" panose="02010600030101010101" pitchFamily="2" charset="-122"/>
                <a:sym typeface="楷体_GB2312"/>
              </a:rPr>
              <a:t>选择报销占用指标自</a:t>
            </a:r>
            <a:endParaRPr lang="en-US" altLang="zh-CN" sz="1800" dirty="0">
              <a:latin typeface="宋体" panose="02010600030101010101" pitchFamily="2" charset="-122"/>
              <a:ea typeface="宋体" panose="02010600030101010101" pitchFamily="2" charset="-122"/>
              <a:sym typeface="楷体_GB2312"/>
            </a:endParaRPr>
          </a:p>
          <a:p>
            <a:pPr marL="469900" indent="-469900" eaLnBrk="0" hangingPunct="0">
              <a:spcBef>
                <a:spcPct val="20000"/>
              </a:spcBef>
              <a:buClr>
                <a:schemeClr val="accent2"/>
              </a:buClr>
            </a:pPr>
            <a:r>
              <a:rPr lang="zh-CN" altLang="en-US" sz="1800" dirty="0">
                <a:latin typeface="宋体" panose="02010600030101010101" pitchFamily="2" charset="-122"/>
                <a:ea typeface="宋体" panose="02010600030101010101" pitchFamily="2" charset="-122"/>
                <a:sym typeface="楷体_GB2312"/>
              </a:rPr>
              <a:t>动弹出资金使用部门</a:t>
            </a:r>
            <a:endParaRPr lang="en-US" altLang="zh-CN" sz="1800" dirty="0">
              <a:latin typeface="宋体" panose="02010600030101010101" pitchFamily="2" charset="-122"/>
              <a:ea typeface="宋体" panose="02010600030101010101" pitchFamily="2" charset="-122"/>
              <a:sym typeface="楷体_GB2312"/>
            </a:endParaRPr>
          </a:p>
          <a:p>
            <a:pPr marL="469900" indent="-469900" eaLnBrk="0" hangingPunct="0">
              <a:spcBef>
                <a:spcPct val="20000"/>
              </a:spcBef>
              <a:buClr>
                <a:schemeClr val="accent2"/>
              </a:buClr>
            </a:pPr>
            <a:r>
              <a:rPr lang="zh-CN" altLang="en-US" sz="1800" dirty="0">
                <a:latin typeface="宋体" panose="02010600030101010101" pitchFamily="2" charset="-122"/>
                <a:ea typeface="宋体" panose="02010600030101010101" pitchFamily="2" charset="-122"/>
                <a:sym typeface="楷体_GB2312"/>
              </a:rPr>
              <a:t>指标，如为其他部门</a:t>
            </a:r>
            <a:endParaRPr lang="en-US" altLang="zh-CN" sz="1800" dirty="0">
              <a:latin typeface="宋体" panose="02010600030101010101" pitchFamily="2" charset="-122"/>
              <a:ea typeface="宋体" panose="02010600030101010101" pitchFamily="2" charset="-122"/>
              <a:sym typeface="楷体_GB2312"/>
            </a:endParaRPr>
          </a:p>
          <a:p>
            <a:pPr marL="469900" indent="-469900" eaLnBrk="0" hangingPunct="0">
              <a:spcBef>
                <a:spcPct val="20000"/>
              </a:spcBef>
              <a:buClr>
                <a:schemeClr val="accent2"/>
              </a:buClr>
            </a:pPr>
            <a:r>
              <a:rPr lang="zh-CN" altLang="en-US" sz="1800" dirty="0">
                <a:latin typeface="宋体" panose="02010600030101010101" pitchFamily="2" charset="-122"/>
                <a:ea typeface="宋体" panose="02010600030101010101" pitchFamily="2" charset="-122"/>
                <a:sym typeface="楷体_GB2312"/>
              </a:rPr>
              <a:t>指标，点击清除条件</a:t>
            </a:r>
            <a:endParaRPr lang="en-US" altLang="zh-CN" sz="1800" dirty="0">
              <a:latin typeface="宋体" panose="02010600030101010101" pitchFamily="2" charset="-122"/>
              <a:ea typeface="宋体" panose="02010600030101010101" pitchFamily="2" charset="-122"/>
              <a:sym typeface="楷体_GB2312"/>
            </a:endParaRPr>
          </a:p>
          <a:p>
            <a:pPr marL="469900" indent="-469900" eaLnBrk="0" hangingPunct="0">
              <a:spcBef>
                <a:spcPct val="20000"/>
              </a:spcBef>
              <a:buClr>
                <a:schemeClr val="accent2"/>
              </a:buClr>
            </a:pPr>
            <a:r>
              <a:rPr lang="zh-CN" altLang="en-US" sz="1800" dirty="0">
                <a:latin typeface="宋体" panose="02010600030101010101" pitchFamily="2" charset="-122"/>
                <a:ea typeface="宋体" panose="02010600030101010101" pitchFamily="2" charset="-122"/>
                <a:sym typeface="楷体_GB2312"/>
              </a:rPr>
              <a:t>，重新选择指标部门</a:t>
            </a:r>
            <a:endParaRPr lang="en-US" altLang="zh-CN" sz="1800" dirty="0">
              <a:latin typeface="宋体" panose="02010600030101010101" pitchFamily="2" charset="-122"/>
              <a:ea typeface="宋体" panose="02010600030101010101" pitchFamily="2" charset="-122"/>
              <a:sym typeface="楷体_GB2312"/>
            </a:endParaRPr>
          </a:p>
          <a:p>
            <a:pPr marL="469900" indent="-469900" eaLnBrk="0" hangingPunct="0">
              <a:spcBef>
                <a:spcPct val="20000"/>
              </a:spcBef>
              <a:buClr>
                <a:schemeClr val="accent2"/>
              </a:buClr>
            </a:pPr>
            <a:r>
              <a:rPr lang="zh-CN" altLang="en-US" sz="1800" dirty="0">
                <a:latin typeface="宋体" panose="02010600030101010101" pitchFamily="2" charset="-122"/>
                <a:ea typeface="宋体" panose="02010600030101010101" pitchFamily="2" charset="-122"/>
                <a:sym typeface="楷体_GB2312"/>
              </a:rPr>
              <a:t>后点击查询</a:t>
            </a:r>
          </a:p>
        </p:txBody>
      </p:sp>
      <p:sp>
        <p:nvSpPr>
          <p:cNvPr id="7" name="内容占位符 4">
            <a:extLst>
              <a:ext uri="{FF2B5EF4-FFF2-40B4-BE49-F238E27FC236}">
                <a16:creationId xmlns:a16="http://schemas.microsoft.com/office/drawing/2014/main" id="{EF0D742F-FBF4-36F5-3A41-44FFA7DA2F41}"/>
              </a:ext>
            </a:extLst>
          </p:cNvPr>
          <p:cNvSpPr>
            <a:spLocks noGrp="1"/>
          </p:cNvSpPr>
          <p:nvPr/>
        </p:nvSpPr>
        <p:spPr>
          <a:xfrm>
            <a:off x="107689" y="5157119"/>
            <a:ext cx="2448170" cy="1080076"/>
          </a:xfrm>
          <a:prstGeom prst="rect">
            <a:avLst/>
          </a:prstGeom>
          <a:noFill/>
          <a:ln w="9525">
            <a:noFill/>
          </a:ln>
        </p:spPr>
        <p:txBody>
          <a:bodyPr wrap="square" lIns="91440" tIns="45720" rIns="91440" bIns="45720" anchor="t" anchorCtr="0"/>
          <a:lstStyle/>
          <a:p>
            <a:pPr marL="469900" indent="-469900" eaLnBrk="0" hangingPunct="0">
              <a:spcBef>
                <a:spcPct val="20000"/>
              </a:spcBef>
              <a:buClr>
                <a:schemeClr val="accent2"/>
              </a:buClr>
            </a:pPr>
            <a:r>
              <a:rPr lang="zh-CN" altLang="en-US" sz="1800" dirty="0">
                <a:latin typeface="宋体" panose="02010600030101010101" pitchFamily="2" charset="-122"/>
                <a:ea typeface="宋体" panose="02010600030101010101" pitchFamily="2" charset="-122"/>
                <a:sym typeface="楷体_GB2312"/>
              </a:rPr>
              <a:t>如明细项指标及用途</a:t>
            </a:r>
            <a:endParaRPr lang="en-US" altLang="zh-CN" sz="1800" dirty="0">
              <a:latin typeface="宋体" panose="02010600030101010101" pitchFamily="2" charset="-122"/>
              <a:ea typeface="宋体" panose="02010600030101010101" pitchFamily="2" charset="-122"/>
              <a:sym typeface="楷体_GB2312"/>
            </a:endParaRPr>
          </a:p>
          <a:p>
            <a:pPr marL="469900" indent="-469900" eaLnBrk="0" hangingPunct="0">
              <a:spcBef>
                <a:spcPct val="20000"/>
              </a:spcBef>
              <a:buClr>
                <a:schemeClr val="accent2"/>
              </a:buClr>
            </a:pPr>
            <a:r>
              <a:rPr lang="zh-CN" altLang="en-US" sz="1800" dirty="0">
                <a:latin typeface="宋体" panose="02010600030101010101" pitchFamily="2" charset="-122"/>
                <a:ea typeface="宋体" panose="02010600030101010101" pitchFamily="2" charset="-122"/>
                <a:sym typeface="楷体_GB2312"/>
              </a:rPr>
              <a:t>名称一样，可选择只</a:t>
            </a:r>
            <a:endParaRPr lang="en-US" altLang="zh-CN" sz="1800" dirty="0">
              <a:latin typeface="宋体" panose="02010600030101010101" pitchFamily="2" charset="-122"/>
              <a:ea typeface="宋体" panose="02010600030101010101" pitchFamily="2" charset="-122"/>
              <a:sym typeface="楷体_GB2312"/>
            </a:endParaRPr>
          </a:p>
          <a:p>
            <a:pPr marL="469900" indent="-469900" eaLnBrk="0" hangingPunct="0">
              <a:spcBef>
                <a:spcPct val="20000"/>
              </a:spcBef>
              <a:buClr>
                <a:schemeClr val="accent2"/>
              </a:buClr>
            </a:pPr>
            <a:r>
              <a:rPr lang="zh-CN" altLang="en-US" sz="1800" dirty="0">
                <a:latin typeface="宋体" panose="02010600030101010101" pitchFamily="2" charset="-122"/>
                <a:ea typeface="宋体" panose="02010600030101010101" pitchFamily="2" charset="-122"/>
                <a:sym typeface="楷体_GB2312"/>
              </a:rPr>
              <a:t>保留一条合并金额</a:t>
            </a:r>
            <a:endParaRPr lang="en-US" altLang="zh-CN" sz="1800" dirty="0">
              <a:latin typeface="宋体" panose="02010600030101010101" pitchFamily="2" charset="-122"/>
              <a:ea typeface="宋体" panose="02010600030101010101" pitchFamily="2" charset="-122"/>
              <a:sym typeface="楷体_GB2312"/>
            </a:endParaRPr>
          </a:p>
        </p:txBody>
      </p:sp>
      <p:cxnSp>
        <p:nvCxnSpPr>
          <p:cNvPr id="9" name="直接箭头连接符 8">
            <a:extLst>
              <a:ext uri="{FF2B5EF4-FFF2-40B4-BE49-F238E27FC236}">
                <a16:creationId xmlns:a16="http://schemas.microsoft.com/office/drawing/2014/main" id="{9FDA006B-4EE7-BB17-AC73-911FB61EAF85}"/>
              </a:ext>
            </a:extLst>
          </p:cNvPr>
          <p:cNvCxnSpPr>
            <a:cxnSpLocks/>
          </p:cNvCxnSpPr>
          <p:nvPr/>
        </p:nvCxnSpPr>
        <p:spPr>
          <a:xfrm flipH="1" flipV="1">
            <a:off x="2483855" y="2994484"/>
            <a:ext cx="504035" cy="93855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3" name="直接箭头连接符 12">
            <a:extLst>
              <a:ext uri="{FF2B5EF4-FFF2-40B4-BE49-F238E27FC236}">
                <a16:creationId xmlns:a16="http://schemas.microsoft.com/office/drawing/2014/main" id="{7032E7C3-F034-C2C6-3EF2-D7466EFF2416}"/>
              </a:ext>
            </a:extLst>
          </p:cNvPr>
          <p:cNvCxnSpPr/>
          <p:nvPr/>
        </p:nvCxnSpPr>
        <p:spPr>
          <a:xfrm flipH="1">
            <a:off x="2411850" y="4139962"/>
            <a:ext cx="2520175" cy="130517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15823994"/>
      </p:ext>
    </p:extLst>
  </p:cSld>
  <p:clrMapOvr>
    <a:masterClrMapping/>
  </p:clrMapOvr>
  <p:transition advClick="0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内容占位符 4"/>
          <p:cNvSpPr>
            <a:spLocks noGrp="1"/>
          </p:cNvSpPr>
          <p:nvPr>
            <p:ph idx="1"/>
          </p:nvPr>
        </p:nvSpPr>
        <p:spPr>
          <a:xfrm>
            <a:off x="611188" y="1628775"/>
            <a:ext cx="6067425" cy="501650"/>
          </a:xfrm>
          <a:ln/>
        </p:spPr>
        <p:txBody>
          <a:bodyPr vert="horz" wrap="square" lIns="91440" tIns="45720" rIns="91440" bIns="45720" anchor="t" anchorCtr="0"/>
          <a:lstStyle/>
          <a:p>
            <a:pPr>
              <a:buNone/>
            </a:pPr>
            <a:r>
              <a:rPr lang="zh-CN" altLang="zh-CN" sz="2400" b="1" dirty="0">
                <a:latin typeface="宋体" panose="02010600030101010101" pitchFamily="2" charset="-122"/>
                <a:ea typeface="宋体" panose="02010600030101010101" pitchFamily="2" charset="-122"/>
                <a:sym typeface="楷体_GB2312"/>
              </a:rPr>
              <a:t>报销单附件上传</a:t>
            </a:r>
          </a:p>
        </p:txBody>
      </p:sp>
      <p:sp>
        <p:nvSpPr>
          <p:cNvPr id="12290" name="内容占位符 4"/>
          <p:cNvSpPr>
            <a:spLocks noGrp="1"/>
          </p:cNvSpPr>
          <p:nvPr/>
        </p:nvSpPr>
        <p:spPr>
          <a:xfrm>
            <a:off x="969963" y="2203450"/>
            <a:ext cx="7310437" cy="501650"/>
          </a:xfrm>
          <a:prstGeom prst="rect">
            <a:avLst/>
          </a:prstGeom>
          <a:noFill/>
          <a:ln w="9525">
            <a:noFill/>
          </a:ln>
        </p:spPr>
        <p:txBody>
          <a:bodyPr wrap="square" lIns="91440" tIns="45720" rIns="91440" bIns="45720" anchor="t" anchorCtr="0"/>
          <a:lstStyle/>
          <a:p>
            <a:pPr marL="469900" indent="-469900" algn="ctr" eaLnBrk="0" hangingPunct="0">
              <a:spcBef>
                <a:spcPct val="20000"/>
              </a:spcBef>
              <a:buClr>
                <a:schemeClr val="accent2"/>
              </a:buClr>
            </a:pPr>
            <a:r>
              <a:rPr lang="zh-CN" altLang="en-US" sz="1800" dirty="0">
                <a:latin typeface="宋体" panose="02010600030101010101" pitchFamily="2" charset="-122"/>
                <a:ea typeface="宋体" panose="02010600030101010101" pitchFamily="2" charset="-122"/>
                <a:sym typeface="楷体_GB2312"/>
              </a:rPr>
              <a:t>点击附件，弹出窗口处选择</a:t>
            </a:r>
            <a:r>
              <a:rPr lang="en-US" altLang="zh-CN" sz="1800" dirty="0">
                <a:latin typeface="宋体" panose="02010600030101010101" pitchFamily="2" charset="-122"/>
                <a:ea typeface="宋体" panose="02010600030101010101" pitchFamily="2" charset="-122"/>
                <a:sym typeface="楷体_GB2312"/>
              </a:rPr>
              <a:t>“</a:t>
            </a:r>
            <a:r>
              <a:rPr lang="zh-CN" altLang="en-US" sz="1800" dirty="0">
                <a:latin typeface="宋体" panose="02010600030101010101" pitchFamily="2" charset="-122"/>
                <a:ea typeface="宋体" panose="02010600030101010101" pitchFamily="2" charset="-122"/>
                <a:sym typeface="楷体_GB2312"/>
              </a:rPr>
              <a:t>上传到（其它）</a:t>
            </a:r>
            <a:r>
              <a:rPr lang="en-US" altLang="zh-CN" sz="1800" dirty="0">
                <a:latin typeface="宋体" panose="02010600030101010101" pitchFamily="2" charset="-122"/>
                <a:ea typeface="宋体" panose="02010600030101010101" pitchFamily="2" charset="-122"/>
                <a:sym typeface="楷体_GB2312"/>
              </a:rPr>
              <a:t>”</a:t>
            </a:r>
            <a:r>
              <a:rPr lang="zh-CN" altLang="en-US" sz="1800" dirty="0">
                <a:latin typeface="宋体" panose="02010600030101010101" pitchFamily="2" charset="-122"/>
                <a:ea typeface="宋体" panose="02010600030101010101" pitchFamily="2" charset="-122"/>
                <a:sym typeface="楷体_GB2312"/>
              </a:rPr>
              <a:t>，再新弹出窗口处选择上传文件打开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29ED20F1-F235-8B92-A6DB-CD93B060B57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9445" t="3027" r="4328" b="8899"/>
          <a:stretch/>
        </p:blipFill>
        <p:spPr>
          <a:xfrm>
            <a:off x="1115760" y="2883951"/>
            <a:ext cx="7039661" cy="38572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6270470"/>
      </p:ext>
    </p:extLst>
  </p:cSld>
  <p:clrMapOvr>
    <a:masterClrMapping/>
  </p:clrMapOvr>
  <p:transition advClick="0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内容占位符 2"/>
          <p:cNvSpPr/>
          <p:nvPr/>
        </p:nvSpPr>
        <p:spPr>
          <a:xfrm>
            <a:off x="566738" y="2071688"/>
            <a:ext cx="8001000" cy="4454525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lstStyle/>
          <a:p>
            <a:pPr marL="469900" indent="-469900" algn="ctr" eaLnBrk="0" hangingPunct="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</a:pPr>
            <a:r>
              <a:rPr lang="zh-CN" altLang="en-US" sz="3600" b="0" dirty="0">
                <a:latin typeface="黑体" panose="02010609060101010101" pitchFamily="49" charset="-122"/>
                <a:ea typeface="黑体" panose="02010609060101010101" pitchFamily="49" charset="-122"/>
              </a:rPr>
              <a:t>         </a:t>
            </a:r>
            <a:endParaRPr lang="en-US" altLang="zh-CN" sz="3600" b="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469900" indent="-469900" algn="ctr" eaLnBrk="0" hangingPunct="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</a:pPr>
            <a:r>
              <a:rPr lang="zh-CN" altLang="en-US" sz="4800" b="0" dirty="0">
                <a:latin typeface="黑体" panose="02010609060101010101" pitchFamily="49" charset="-122"/>
                <a:ea typeface="黑体" panose="02010609060101010101" pitchFamily="49" charset="-122"/>
              </a:rPr>
              <a:t>谢谢！</a:t>
            </a:r>
            <a:endParaRPr lang="en-US" altLang="zh-CN" sz="4800" b="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469900" indent="-469900" eaLnBrk="0" hangingPunct="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</a:pPr>
            <a:r>
              <a:rPr lang="zh-CN" altLang="en-US" sz="4800" b="0" dirty="0">
                <a:latin typeface="黑体" panose="02010609060101010101" pitchFamily="49" charset="-122"/>
                <a:ea typeface="黑体" panose="02010609060101010101" pitchFamily="49" charset="-122"/>
              </a:rPr>
              <a:t>       </a:t>
            </a:r>
            <a:r>
              <a:rPr lang="en-US" altLang="zh-CN" sz="4800" b="0" dirty="0">
                <a:latin typeface="黑体" panose="02010609060101010101" pitchFamily="49" charset="-122"/>
                <a:ea typeface="黑体" panose="02010609060101010101" pitchFamily="49" charset="-122"/>
              </a:rPr>
              <a:t>Thank you</a:t>
            </a:r>
            <a:r>
              <a:rPr lang="zh-CN" altLang="en-US" sz="4800" b="0" dirty="0">
                <a:latin typeface="黑体" panose="02010609060101010101" pitchFamily="49" charset="-122"/>
                <a:ea typeface="黑体" panose="02010609060101010101" pitchFamily="49" charset="-122"/>
              </a:rPr>
              <a:t>！</a:t>
            </a:r>
          </a:p>
        </p:txBody>
      </p:sp>
    </p:spTree>
    <p:extLst>
      <p:ext uri="{BB962C8B-B14F-4D97-AF65-F5344CB8AC3E}">
        <p14:creationId xmlns:p14="http://schemas.microsoft.com/office/powerpoint/2010/main" val="602169814"/>
      </p:ext>
    </p:extLst>
  </p:cSld>
  <p:clrMapOvr>
    <a:masterClrMapping/>
  </p:clrMapOvr>
  <p:transition advClick="0"/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OPIC_ID" val="2869567"/>
  <p:tag name="KSO_WM_TEMPLATE_OUTLINE_ID" val="15"/>
  <p:tag name="KSO_WM_TEMPLATE_SCENE_ID" val="1"/>
  <p:tag name="KSO_WM_TEMPLATE_JOB_ID" val="2"/>
  <p:tag name="KSO_WM_TEMPLATE_TOPIC_DEFAULT" val="1"/>
</p:tagLst>
</file>

<file path=ppt/theme/theme1.xml><?xml version="1.0" encoding="utf-8"?>
<a:theme xmlns:a="http://schemas.openxmlformats.org/drawingml/2006/main" name="培训PPT模板（北软和科友）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4_Profile">
  <a:themeElements>
    <a:clrScheme name="">
      <a:dk1>
        <a:srgbClr val="003366"/>
      </a:dk1>
      <a:lt1>
        <a:srgbClr val="FFFFFF"/>
      </a:lt1>
      <a:dk2>
        <a:srgbClr val="000000"/>
      </a:dk2>
      <a:lt2>
        <a:srgbClr val="DDDDDD"/>
      </a:lt2>
      <a:accent1>
        <a:srgbClr val="A3B2C1"/>
      </a:accent1>
      <a:accent2>
        <a:srgbClr val="336699"/>
      </a:accent2>
      <a:accent3>
        <a:srgbClr val="FFFFFF"/>
      </a:accent3>
      <a:accent4>
        <a:srgbClr val="002A56"/>
      </a:accent4>
      <a:accent5>
        <a:srgbClr val="CED5DD"/>
      </a:accent5>
      <a:accent6>
        <a:srgbClr val="2D5C8A"/>
      </a:accent6>
      <a:hlink>
        <a:srgbClr val="336699"/>
      </a:hlink>
      <a:folHlink>
        <a:srgbClr val="003366"/>
      </a:folHlink>
    </a:clrScheme>
    <a:fontScheme name="1_Profile">
      <a:majorFont>
        <a:latin typeface="Arial"/>
        <a:ea typeface="黑体"/>
        <a:cs typeface="Arial"/>
      </a:majorFont>
      <a:minorFont>
        <a:latin typeface="楷体_GB2312"/>
        <a:ea typeface="楷体_GB2312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Profile 1">
        <a:dk1>
          <a:srgbClr val="A50021"/>
        </a:dk1>
        <a:lt1>
          <a:srgbClr val="FFFFFF"/>
        </a:lt1>
        <a:dk2>
          <a:srgbClr val="800000"/>
        </a:dk2>
        <a:lt2>
          <a:srgbClr val="FFFFFF"/>
        </a:lt2>
        <a:accent1>
          <a:srgbClr val="FF9900"/>
        </a:accent1>
        <a:accent2>
          <a:srgbClr val="FF33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E72D00"/>
        </a:accent6>
        <a:hlink>
          <a:srgbClr val="FFFFCC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rofile 2">
        <a:dk1>
          <a:srgbClr val="3C001E"/>
        </a:dk1>
        <a:lt1>
          <a:srgbClr val="FFFFFF"/>
        </a:lt1>
        <a:dk2>
          <a:srgbClr val="51072E"/>
        </a:dk2>
        <a:lt2>
          <a:srgbClr val="FFFFFF"/>
        </a:lt2>
        <a:accent1>
          <a:srgbClr val="89A38F"/>
        </a:accent1>
        <a:accent2>
          <a:srgbClr val="666699"/>
        </a:accent2>
        <a:accent3>
          <a:srgbClr val="B3AAAD"/>
        </a:accent3>
        <a:accent4>
          <a:srgbClr val="DADADA"/>
        </a:accent4>
        <a:accent5>
          <a:srgbClr val="C4CEC6"/>
        </a:accent5>
        <a:accent6>
          <a:srgbClr val="5C5C8A"/>
        </a:accent6>
        <a:hlink>
          <a:srgbClr val="80800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rofile 3">
        <a:dk1>
          <a:srgbClr val="333333"/>
        </a:dk1>
        <a:lt1>
          <a:srgbClr val="FFFFFF"/>
        </a:lt1>
        <a:dk2>
          <a:srgbClr val="000000"/>
        </a:dk2>
        <a:lt2>
          <a:srgbClr val="FFFFFF"/>
        </a:lt2>
        <a:accent1>
          <a:srgbClr val="3399FF"/>
        </a:accent1>
        <a:accent2>
          <a:srgbClr val="CC0000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B90000"/>
        </a:accent6>
        <a:hlink>
          <a:srgbClr val="666699"/>
        </a:hlink>
        <a:folHlink>
          <a:srgbClr val="66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rofile 4">
        <a:dk1>
          <a:srgbClr val="4B3D1B"/>
        </a:dk1>
        <a:lt1>
          <a:srgbClr val="FFFFFF"/>
        </a:lt1>
        <a:dk2>
          <a:srgbClr val="330000"/>
        </a:dk2>
        <a:lt2>
          <a:srgbClr val="FFFFFF"/>
        </a:lt2>
        <a:accent1>
          <a:srgbClr val="CC9900"/>
        </a:accent1>
        <a:accent2>
          <a:srgbClr val="CC6600"/>
        </a:accent2>
        <a:accent3>
          <a:srgbClr val="ADAAAA"/>
        </a:accent3>
        <a:accent4>
          <a:srgbClr val="DADADA"/>
        </a:accent4>
        <a:accent5>
          <a:srgbClr val="E2CAAA"/>
        </a:accent5>
        <a:accent6>
          <a:srgbClr val="B95C00"/>
        </a:accent6>
        <a:hlink>
          <a:srgbClr val="666699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rofile 5">
        <a:dk1>
          <a:srgbClr val="006666"/>
        </a:dk1>
        <a:lt1>
          <a:srgbClr val="FFFFFF"/>
        </a:lt1>
        <a:dk2>
          <a:srgbClr val="003366"/>
        </a:dk2>
        <a:lt2>
          <a:srgbClr val="FFFFFF"/>
        </a:lt2>
        <a:accent1>
          <a:srgbClr val="0099CC"/>
        </a:accent1>
        <a:accent2>
          <a:srgbClr val="6666FF"/>
        </a:accent2>
        <a:accent3>
          <a:srgbClr val="AAADB8"/>
        </a:accent3>
        <a:accent4>
          <a:srgbClr val="DADADA"/>
        </a:accent4>
        <a:accent5>
          <a:srgbClr val="AACAE2"/>
        </a:accent5>
        <a:accent6>
          <a:srgbClr val="5C5CE7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rofile 6">
        <a:dk1>
          <a:srgbClr val="003366"/>
        </a:dk1>
        <a:lt1>
          <a:srgbClr val="FFFFFF"/>
        </a:lt1>
        <a:dk2>
          <a:srgbClr val="006666"/>
        </a:dk2>
        <a:lt2>
          <a:srgbClr val="FFFFFF"/>
        </a:lt2>
        <a:accent1>
          <a:srgbClr val="6699FF"/>
        </a:accent1>
        <a:accent2>
          <a:srgbClr val="00CCFF"/>
        </a:accent2>
        <a:accent3>
          <a:srgbClr val="AAB8B8"/>
        </a:accent3>
        <a:accent4>
          <a:srgbClr val="DADADA"/>
        </a:accent4>
        <a:accent5>
          <a:srgbClr val="B8CAFF"/>
        </a:accent5>
        <a:accent6>
          <a:srgbClr val="00B9E7"/>
        </a:accent6>
        <a:hlink>
          <a:srgbClr val="FFFFCC"/>
        </a:hlink>
        <a:folHlink>
          <a:srgbClr val="33CC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rofile 7">
        <a:dk1>
          <a:srgbClr val="000000"/>
        </a:dk1>
        <a:lt1>
          <a:srgbClr val="619CB1"/>
        </a:lt1>
        <a:dk2>
          <a:srgbClr val="FFFFFF"/>
        </a:dk2>
        <a:lt2>
          <a:srgbClr val="4E899E"/>
        </a:lt2>
        <a:accent1>
          <a:srgbClr val="FFCC00"/>
        </a:accent1>
        <a:accent2>
          <a:srgbClr val="B6523E"/>
        </a:accent2>
        <a:accent3>
          <a:srgbClr val="B7CBD5"/>
        </a:accent3>
        <a:accent4>
          <a:srgbClr val="000000"/>
        </a:accent4>
        <a:accent5>
          <a:srgbClr val="FFE2AA"/>
        </a:accent5>
        <a:accent6>
          <a:srgbClr val="A54937"/>
        </a:accent6>
        <a:hlink>
          <a:srgbClr val="99CC00"/>
        </a:hlink>
        <a:folHlink>
          <a:srgbClr val="66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rofile 8">
        <a:dk1>
          <a:srgbClr val="598600"/>
        </a:dk1>
        <a:lt1>
          <a:srgbClr val="FFFFFF"/>
        </a:lt1>
        <a:dk2>
          <a:srgbClr val="336600"/>
        </a:dk2>
        <a:lt2>
          <a:srgbClr val="FFFFFF"/>
        </a:lt2>
        <a:accent1>
          <a:srgbClr val="33CC33"/>
        </a:accent1>
        <a:accent2>
          <a:srgbClr val="99CC00"/>
        </a:accent2>
        <a:accent3>
          <a:srgbClr val="ADB8AA"/>
        </a:accent3>
        <a:accent4>
          <a:srgbClr val="DADADA"/>
        </a:accent4>
        <a:accent5>
          <a:srgbClr val="ADE2AD"/>
        </a:accent5>
        <a:accent6>
          <a:srgbClr val="8AB900"/>
        </a:accent6>
        <a:hlink>
          <a:srgbClr val="FFCC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rofile 9">
        <a:dk1>
          <a:srgbClr val="000000"/>
        </a:dk1>
        <a:lt1>
          <a:srgbClr val="FFFFFF"/>
        </a:lt1>
        <a:dk2>
          <a:srgbClr val="000000"/>
        </a:dk2>
        <a:lt2>
          <a:srgbClr val="DDDDDD"/>
        </a:lt2>
        <a:accent1>
          <a:srgbClr val="A3B2C1"/>
        </a:accent1>
        <a:accent2>
          <a:srgbClr val="CC0000"/>
        </a:accent2>
        <a:accent3>
          <a:srgbClr val="FFFFFF"/>
        </a:accent3>
        <a:accent4>
          <a:srgbClr val="000000"/>
        </a:accent4>
        <a:accent5>
          <a:srgbClr val="CED5DD"/>
        </a:accent5>
        <a:accent6>
          <a:srgbClr val="B90000"/>
        </a:accent6>
        <a:hlink>
          <a:srgbClr val="336699"/>
        </a:hlink>
        <a:folHlink>
          <a:srgbClr val="00336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_Profile">
  <a:themeElements>
    <a:clrScheme name="">
      <a:dk1>
        <a:srgbClr val="003366"/>
      </a:dk1>
      <a:lt1>
        <a:srgbClr val="FFFFFF"/>
      </a:lt1>
      <a:dk2>
        <a:srgbClr val="000000"/>
      </a:dk2>
      <a:lt2>
        <a:srgbClr val="DDDDDD"/>
      </a:lt2>
      <a:accent1>
        <a:srgbClr val="A3B2C1"/>
      </a:accent1>
      <a:accent2>
        <a:srgbClr val="336699"/>
      </a:accent2>
      <a:accent3>
        <a:srgbClr val="FFFFFF"/>
      </a:accent3>
      <a:accent4>
        <a:srgbClr val="002A56"/>
      </a:accent4>
      <a:accent5>
        <a:srgbClr val="CED5DD"/>
      </a:accent5>
      <a:accent6>
        <a:srgbClr val="2D5C8A"/>
      </a:accent6>
      <a:hlink>
        <a:srgbClr val="336699"/>
      </a:hlink>
      <a:folHlink>
        <a:srgbClr val="003366"/>
      </a:folHlink>
    </a:clrScheme>
    <a:fontScheme name="2_Profile">
      <a:majorFont>
        <a:latin typeface="Arial"/>
        <a:ea typeface="黑体"/>
        <a:cs typeface="Arial"/>
      </a:majorFont>
      <a:minorFont>
        <a:latin typeface="楷体_GB2312"/>
        <a:ea typeface="楷体_GB2312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 bwMode="auto"/>
      <a:bodyPr wrap="square" rtlCol="0">
        <a:spAutoFit/>
      </a:bodyPr>
      <a:lstStyle>
        <a:defPPr eaLnBrk="1" hangingPunct="1">
          <a:defRPr sz="2400" dirty="0" smtClean="0">
            <a:latin typeface="微软雅黑" panose="020B0503020204020204" pitchFamily="34" charset="-122"/>
            <a:ea typeface="微软雅黑" panose="020B0503020204020204" pitchFamily="34" charset="-122"/>
          </a:defRPr>
        </a:defPPr>
      </a:lstStyle>
      <a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a:style>
    </a:txDef>
  </a:objectDefaults>
  <a:extraClrSchemeLst>
    <a:extraClrScheme>
      <a:clrScheme name="2_Profile 1">
        <a:dk1>
          <a:srgbClr val="A50021"/>
        </a:dk1>
        <a:lt1>
          <a:srgbClr val="FFFFFF"/>
        </a:lt1>
        <a:dk2>
          <a:srgbClr val="800000"/>
        </a:dk2>
        <a:lt2>
          <a:srgbClr val="FFFFFF"/>
        </a:lt2>
        <a:accent1>
          <a:srgbClr val="FF9900"/>
        </a:accent1>
        <a:accent2>
          <a:srgbClr val="FF33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E72D00"/>
        </a:accent6>
        <a:hlink>
          <a:srgbClr val="FFFFCC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Profile 2">
        <a:dk1>
          <a:srgbClr val="3C001E"/>
        </a:dk1>
        <a:lt1>
          <a:srgbClr val="FFFFFF"/>
        </a:lt1>
        <a:dk2>
          <a:srgbClr val="51072E"/>
        </a:dk2>
        <a:lt2>
          <a:srgbClr val="FFFFFF"/>
        </a:lt2>
        <a:accent1>
          <a:srgbClr val="89A38F"/>
        </a:accent1>
        <a:accent2>
          <a:srgbClr val="666699"/>
        </a:accent2>
        <a:accent3>
          <a:srgbClr val="B3AAAD"/>
        </a:accent3>
        <a:accent4>
          <a:srgbClr val="DADADA"/>
        </a:accent4>
        <a:accent5>
          <a:srgbClr val="C4CEC6"/>
        </a:accent5>
        <a:accent6>
          <a:srgbClr val="5C5C8A"/>
        </a:accent6>
        <a:hlink>
          <a:srgbClr val="80800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Profile 3">
        <a:dk1>
          <a:srgbClr val="333333"/>
        </a:dk1>
        <a:lt1>
          <a:srgbClr val="FFFFFF"/>
        </a:lt1>
        <a:dk2>
          <a:srgbClr val="000000"/>
        </a:dk2>
        <a:lt2>
          <a:srgbClr val="FFFFFF"/>
        </a:lt2>
        <a:accent1>
          <a:srgbClr val="3399FF"/>
        </a:accent1>
        <a:accent2>
          <a:srgbClr val="CC0000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B90000"/>
        </a:accent6>
        <a:hlink>
          <a:srgbClr val="666699"/>
        </a:hlink>
        <a:folHlink>
          <a:srgbClr val="66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Profile 4">
        <a:dk1>
          <a:srgbClr val="4B3D1B"/>
        </a:dk1>
        <a:lt1>
          <a:srgbClr val="FFFFFF"/>
        </a:lt1>
        <a:dk2>
          <a:srgbClr val="330000"/>
        </a:dk2>
        <a:lt2>
          <a:srgbClr val="FFFFFF"/>
        </a:lt2>
        <a:accent1>
          <a:srgbClr val="CC9900"/>
        </a:accent1>
        <a:accent2>
          <a:srgbClr val="CC6600"/>
        </a:accent2>
        <a:accent3>
          <a:srgbClr val="ADAAAA"/>
        </a:accent3>
        <a:accent4>
          <a:srgbClr val="DADADA"/>
        </a:accent4>
        <a:accent5>
          <a:srgbClr val="E2CAAA"/>
        </a:accent5>
        <a:accent6>
          <a:srgbClr val="B95C00"/>
        </a:accent6>
        <a:hlink>
          <a:srgbClr val="666699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Profile 5">
        <a:dk1>
          <a:srgbClr val="006666"/>
        </a:dk1>
        <a:lt1>
          <a:srgbClr val="FFFFFF"/>
        </a:lt1>
        <a:dk2>
          <a:srgbClr val="003366"/>
        </a:dk2>
        <a:lt2>
          <a:srgbClr val="FFFFFF"/>
        </a:lt2>
        <a:accent1>
          <a:srgbClr val="0099CC"/>
        </a:accent1>
        <a:accent2>
          <a:srgbClr val="6666FF"/>
        </a:accent2>
        <a:accent3>
          <a:srgbClr val="AAADB8"/>
        </a:accent3>
        <a:accent4>
          <a:srgbClr val="DADADA"/>
        </a:accent4>
        <a:accent5>
          <a:srgbClr val="AACAE2"/>
        </a:accent5>
        <a:accent6>
          <a:srgbClr val="5C5CE7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Profile 6">
        <a:dk1>
          <a:srgbClr val="003366"/>
        </a:dk1>
        <a:lt1>
          <a:srgbClr val="FFFFFF"/>
        </a:lt1>
        <a:dk2>
          <a:srgbClr val="006666"/>
        </a:dk2>
        <a:lt2>
          <a:srgbClr val="FFFFFF"/>
        </a:lt2>
        <a:accent1>
          <a:srgbClr val="6699FF"/>
        </a:accent1>
        <a:accent2>
          <a:srgbClr val="00CCFF"/>
        </a:accent2>
        <a:accent3>
          <a:srgbClr val="AAB8B8"/>
        </a:accent3>
        <a:accent4>
          <a:srgbClr val="DADADA"/>
        </a:accent4>
        <a:accent5>
          <a:srgbClr val="B8CAFF"/>
        </a:accent5>
        <a:accent6>
          <a:srgbClr val="00B9E7"/>
        </a:accent6>
        <a:hlink>
          <a:srgbClr val="FFFFCC"/>
        </a:hlink>
        <a:folHlink>
          <a:srgbClr val="33CC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Profile 7">
        <a:dk1>
          <a:srgbClr val="000000"/>
        </a:dk1>
        <a:lt1>
          <a:srgbClr val="619CB1"/>
        </a:lt1>
        <a:dk2>
          <a:srgbClr val="FFFFFF"/>
        </a:dk2>
        <a:lt2>
          <a:srgbClr val="4E899E"/>
        </a:lt2>
        <a:accent1>
          <a:srgbClr val="FFCC00"/>
        </a:accent1>
        <a:accent2>
          <a:srgbClr val="B6523E"/>
        </a:accent2>
        <a:accent3>
          <a:srgbClr val="B7CBD5"/>
        </a:accent3>
        <a:accent4>
          <a:srgbClr val="000000"/>
        </a:accent4>
        <a:accent5>
          <a:srgbClr val="FFE2AA"/>
        </a:accent5>
        <a:accent6>
          <a:srgbClr val="A54937"/>
        </a:accent6>
        <a:hlink>
          <a:srgbClr val="99CC00"/>
        </a:hlink>
        <a:folHlink>
          <a:srgbClr val="66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Profile 8">
        <a:dk1>
          <a:srgbClr val="598600"/>
        </a:dk1>
        <a:lt1>
          <a:srgbClr val="FFFFFF"/>
        </a:lt1>
        <a:dk2>
          <a:srgbClr val="336600"/>
        </a:dk2>
        <a:lt2>
          <a:srgbClr val="FFFFFF"/>
        </a:lt2>
        <a:accent1>
          <a:srgbClr val="33CC33"/>
        </a:accent1>
        <a:accent2>
          <a:srgbClr val="99CC00"/>
        </a:accent2>
        <a:accent3>
          <a:srgbClr val="ADB8AA"/>
        </a:accent3>
        <a:accent4>
          <a:srgbClr val="DADADA"/>
        </a:accent4>
        <a:accent5>
          <a:srgbClr val="ADE2AD"/>
        </a:accent5>
        <a:accent6>
          <a:srgbClr val="8AB900"/>
        </a:accent6>
        <a:hlink>
          <a:srgbClr val="FFCC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Profile 9">
        <a:dk1>
          <a:srgbClr val="000000"/>
        </a:dk1>
        <a:lt1>
          <a:srgbClr val="FFFFFF"/>
        </a:lt1>
        <a:dk2>
          <a:srgbClr val="000000"/>
        </a:dk2>
        <a:lt2>
          <a:srgbClr val="DDDDDD"/>
        </a:lt2>
        <a:accent1>
          <a:srgbClr val="A3B2C1"/>
        </a:accent1>
        <a:accent2>
          <a:srgbClr val="CC0000"/>
        </a:accent2>
        <a:accent3>
          <a:srgbClr val="FFFFFF"/>
        </a:accent3>
        <a:accent4>
          <a:srgbClr val="000000"/>
        </a:accent4>
        <a:accent5>
          <a:srgbClr val="CED5DD"/>
        </a:accent5>
        <a:accent6>
          <a:srgbClr val="B90000"/>
        </a:accent6>
        <a:hlink>
          <a:srgbClr val="336699"/>
        </a:hlink>
        <a:folHlink>
          <a:srgbClr val="00336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培训PPT模板（北软和科友）</Template>
  <TotalTime>1773</TotalTime>
  <Words>482</Words>
  <Application>Microsoft Office PowerPoint</Application>
  <PresentationFormat>全屏显示(4:3)</PresentationFormat>
  <Paragraphs>61</Paragraphs>
  <Slides>9</Slides>
  <Notes>8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9</vt:i4>
      </vt:variant>
    </vt:vector>
  </HeadingPairs>
  <TitlesOfParts>
    <vt:vector size="21" baseType="lpstr">
      <vt:lpstr>仿宋</vt:lpstr>
      <vt:lpstr>黑体</vt:lpstr>
      <vt:lpstr>楷体_GB2312</vt:lpstr>
      <vt:lpstr>宋体</vt:lpstr>
      <vt:lpstr>微软雅黑</vt:lpstr>
      <vt:lpstr>Arial</vt:lpstr>
      <vt:lpstr>Calibri</vt:lpstr>
      <vt:lpstr>Verdana</vt:lpstr>
      <vt:lpstr>Wingdings</vt:lpstr>
      <vt:lpstr>培训PPT模板（北软和科友）</vt:lpstr>
      <vt:lpstr>4_Profile</vt:lpstr>
      <vt:lpstr>1_Profile</vt:lpstr>
      <vt:lpstr>经费申请及报销操作流程演示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zxtf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2016年中工作总结</dc:title>
  <dc:creator>zxtf</dc:creator>
  <cp:lastModifiedBy>2043481825@qq.com</cp:lastModifiedBy>
  <cp:revision>139</cp:revision>
  <dcterms:created xsi:type="dcterms:W3CDTF">2017-07-28T02:30:00Z</dcterms:created>
  <dcterms:modified xsi:type="dcterms:W3CDTF">2022-09-07T02:01:48Z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2052-11.8.6.8556</vt:lpwstr>
  </property>
  <property fmtid="{D5CDD505-2E9C-101B-9397-08002B2CF9AE}" pid="3" name="KSORubyTemplateID">
    <vt:lpwstr>2</vt:lpwstr>
  </property>
</Properties>
</file>